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96"/>
  </p:notesMasterIdLst>
  <p:sldIdLst>
    <p:sldId id="380" r:id="rId2"/>
    <p:sldId id="352" r:id="rId3"/>
    <p:sldId id="333" r:id="rId4"/>
    <p:sldId id="294" r:id="rId5"/>
    <p:sldId id="334" r:id="rId6"/>
    <p:sldId id="336" r:id="rId7"/>
    <p:sldId id="337" r:id="rId8"/>
    <p:sldId id="338" r:id="rId9"/>
    <p:sldId id="297" r:id="rId10"/>
    <p:sldId id="339" r:id="rId11"/>
    <p:sldId id="340" r:id="rId12"/>
    <p:sldId id="342" r:id="rId13"/>
    <p:sldId id="341" r:id="rId14"/>
    <p:sldId id="298" r:id="rId15"/>
    <p:sldId id="344" r:id="rId16"/>
    <p:sldId id="345" r:id="rId17"/>
    <p:sldId id="301" r:id="rId18"/>
    <p:sldId id="343" r:id="rId19"/>
    <p:sldId id="302" r:id="rId20"/>
    <p:sldId id="346" r:id="rId21"/>
    <p:sldId id="353" r:id="rId22"/>
    <p:sldId id="257" r:id="rId23"/>
    <p:sldId id="258" r:id="rId24"/>
    <p:sldId id="259" r:id="rId25"/>
    <p:sldId id="358" r:id="rId26"/>
    <p:sldId id="261" r:id="rId27"/>
    <p:sldId id="262" r:id="rId28"/>
    <p:sldId id="263" r:id="rId29"/>
    <p:sldId id="264" r:id="rId30"/>
    <p:sldId id="272" r:id="rId31"/>
    <p:sldId id="265" r:id="rId32"/>
    <p:sldId id="273" r:id="rId33"/>
    <p:sldId id="268" r:id="rId34"/>
    <p:sldId id="267" r:id="rId35"/>
    <p:sldId id="270" r:id="rId36"/>
    <p:sldId id="271" r:id="rId37"/>
    <p:sldId id="274" r:id="rId38"/>
    <p:sldId id="275" r:id="rId39"/>
    <p:sldId id="359" r:id="rId40"/>
    <p:sldId id="276" r:id="rId41"/>
    <p:sldId id="361" r:id="rId42"/>
    <p:sldId id="362" r:id="rId43"/>
    <p:sldId id="354" r:id="rId44"/>
    <p:sldId id="278" r:id="rId45"/>
    <p:sldId id="279" r:id="rId46"/>
    <p:sldId id="281" r:id="rId47"/>
    <p:sldId id="284" r:id="rId48"/>
    <p:sldId id="364" r:id="rId49"/>
    <p:sldId id="365" r:id="rId50"/>
    <p:sldId id="366" r:id="rId51"/>
    <p:sldId id="285" r:id="rId52"/>
    <p:sldId id="286" r:id="rId53"/>
    <p:sldId id="289" r:id="rId54"/>
    <p:sldId id="367" r:id="rId55"/>
    <p:sldId id="368" r:id="rId56"/>
    <p:sldId id="369" r:id="rId57"/>
    <p:sldId id="370" r:id="rId58"/>
    <p:sldId id="292" r:id="rId59"/>
    <p:sldId id="371" r:id="rId60"/>
    <p:sldId id="303" r:id="rId61"/>
    <p:sldId id="372" r:id="rId62"/>
    <p:sldId id="373" r:id="rId63"/>
    <p:sldId id="311" r:id="rId64"/>
    <p:sldId id="308" r:id="rId65"/>
    <p:sldId id="307" r:id="rId66"/>
    <p:sldId id="309" r:id="rId67"/>
    <p:sldId id="306" r:id="rId68"/>
    <p:sldId id="310" r:id="rId69"/>
    <p:sldId id="363" r:id="rId70"/>
    <p:sldId id="376" r:id="rId71"/>
    <p:sldId id="379" r:id="rId72"/>
    <p:sldId id="378" r:id="rId73"/>
    <p:sldId id="377" r:id="rId74"/>
    <p:sldId id="349" r:id="rId75"/>
    <p:sldId id="350" r:id="rId76"/>
    <p:sldId id="374" r:id="rId77"/>
    <p:sldId id="375" r:id="rId78"/>
    <p:sldId id="381" r:id="rId79"/>
    <p:sldId id="314" r:id="rId80"/>
    <p:sldId id="313" r:id="rId81"/>
    <p:sldId id="315" r:id="rId82"/>
    <p:sldId id="357" r:id="rId83"/>
    <p:sldId id="318" r:id="rId84"/>
    <p:sldId id="316" r:id="rId85"/>
    <p:sldId id="326" r:id="rId86"/>
    <p:sldId id="329" r:id="rId87"/>
    <p:sldId id="328" r:id="rId88"/>
    <p:sldId id="327" r:id="rId89"/>
    <p:sldId id="319" r:id="rId90"/>
    <p:sldId id="320" r:id="rId91"/>
    <p:sldId id="321" r:id="rId92"/>
    <p:sldId id="382" r:id="rId93"/>
    <p:sldId id="383" r:id="rId94"/>
    <p:sldId id="330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: formulas &amp; theory" id="{90189954-AE43-4DC1-AD52-FD8C815255D3}">
          <p14:sldIdLst>
            <p14:sldId id="380"/>
            <p14:sldId id="352"/>
            <p14:sldId id="333"/>
            <p14:sldId id="294"/>
            <p14:sldId id="334"/>
            <p14:sldId id="336"/>
            <p14:sldId id="337"/>
            <p14:sldId id="338"/>
            <p14:sldId id="297"/>
            <p14:sldId id="339"/>
            <p14:sldId id="340"/>
            <p14:sldId id="342"/>
            <p14:sldId id="341"/>
            <p14:sldId id="298"/>
            <p14:sldId id="344"/>
            <p14:sldId id="345"/>
            <p14:sldId id="301"/>
            <p14:sldId id="343"/>
            <p14:sldId id="302"/>
            <p14:sldId id="346"/>
            <p14:sldId id="353"/>
          </p14:sldIdLst>
        </p14:section>
        <p14:section name="GDP Calculation: 3 methods" id="{D260F9D8-CD40-415D-8B29-FB0B1EF3BCA0}">
          <p14:sldIdLst>
            <p14:sldId id="257"/>
            <p14:sldId id="258"/>
            <p14:sldId id="259"/>
            <p14:sldId id="358"/>
            <p14:sldId id="261"/>
            <p14:sldId id="262"/>
            <p14:sldId id="263"/>
            <p14:sldId id="264"/>
            <p14:sldId id="272"/>
            <p14:sldId id="265"/>
            <p14:sldId id="273"/>
            <p14:sldId id="268"/>
            <p14:sldId id="267"/>
            <p14:sldId id="270"/>
            <p14:sldId id="271"/>
            <p14:sldId id="274"/>
            <p14:sldId id="275"/>
            <p14:sldId id="359"/>
            <p14:sldId id="276"/>
            <p14:sldId id="361"/>
            <p14:sldId id="362"/>
            <p14:sldId id="354"/>
          </p14:sldIdLst>
        </p14:section>
        <p14:section name="3: CSO Modification" id="{830E1945-A57F-49CB-8DEB-17B6A5AF1B9E}">
          <p14:sldIdLst>
            <p14:sldId id="278"/>
            <p14:sldId id="279"/>
            <p14:sldId id="281"/>
            <p14:sldId id="284"/>
            <p14:sldId id="364"/>
            <p14:sldId id="365"/>
            <p14:sldId id="366"/>
            <p14:sldId id="285"/>
            <p14:sldId id="286"/>
            <p14:sldId id="289"/>
            <p14:sldId id="367"/>
            <p14:sldId id="368"/>
            <p14:sldId id="369"/>
            <p14:sldId id="370"/>
            <p14:sldId id="292"/>
            <p14:sldId id="371"/>
            <p14:sldId id="303"/>
            <p14:sldId id="372"/>
            <p14:sldId id="373"/>
            <p14:sldId id="311"/>
            <p14:sldId id="308"/>
            <p14:sldId id="307"/>
            <p14:sldId id="309"/>
            <p14:sldId id="306"/>
            <p14:sldId id="310"/>
            <p14:sldId id="363"/>
            <p14:sldId id="376"/>
            <p14:sldId id="379"/>
            <p14:sldId id="378"/>
            <p14:sldId id="377"/>
            <p14:sldId id="349"/>
            <p14:sldId id="350"/>
            <p14:sldId id="374"/>
            <p14:sldId id="375"/>
            <p14:sldId id="381"/>
          </p14:sldIdLst>
        </p14:section>
        <p14:section name="Survey Data" id="{354AA456-F984-4450-86E7-7F5B41FACC48}">
          <p14:sldIdLst>
            <p14:sldId id="314"/>
            <p14:sldId id="313"/>
            <p14:sldId id="315"/>
            <p14:sldId id="357"/>
            <p14:sldId id="318"/>
            <p14:sldId id="316"/>
            <p14:sldId id="326"/>
            <p14:sldId id="329"/>
            <p14:sldId id="328"/>
            <p14:sldId id="327"/>
            <p14:sldId id="319"/>
            <p14:sldId id="320"/>
            <p14:sldId id="321"/>
            <p14:sldId id="382"/>
            <p14:sldId id="383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E:\blog\Economy\SPIPA\SURVEY\English_PDFs\Budget\Mrunal_budget_SELF_MAKE_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SELF_MAKE_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E:\blog\Economy\SPIPA\SURVEY\English_PDFs\Budget\Mrunal_budget_SELF_MAKE_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SELF_MAKE_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solidFill>
                      <a:schemeClr val="lt1">
                        <a:alpha val="50000"/>
                      </a:schemeClr>
                    </a:solidFill>
                    <a:round/>
                  </a:ln>
                </c15:spPr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GDP!$A$24:$A$27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GDP!$B$24:$B$27</c:f>
              <c:numCache>
                <c:formatCode>General</c:formatCode>
                <c:ptCount val="4"/>
                <c:pt idx="0">
                  <c:v>64316</c:v>
                </c:pt>
                <c:pt idx="1">
                  <c:v>71593</c:v>
                </c:pt>
                <c:pt idx="2">
                  <c:v>80388</c:v>
                </c:pt>
                <c:pt idx="3">
                  <c:v>88533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220734592"/>
        <c:axId val="220730784"/>
        <c:axId val="0"/>
      </c:bar3DChart>
      <c:catAx>
        <c:axId val="220734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20730784"/>
        <c:crosses val="autoZero"/>
        <c:auto val="1"/>
        <c:lblAlgn val="l"/>
        <c:lblOffset val="100"/>
        <c:noMultiLvlLbl val="0"/>
      </c:catAx>
      <c:valAx>
        <c:axId val="220730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0734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GDP!$A$15</c:f>
              <c:strCache>
                <c:ptCount val="1"/>
                <c:pt idx="0">
                  <c:v>Base-2011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chemeClr val="bg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GDP!$B$14:$D$14</c:f>
              <c:numCache>
                <c:formatCode>General</c:formatCode>
                <c:ptCount val="3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</c:numCache>
            </c:numRef>
          </c:cat>
          <c:val>
            <c:numRef>
              <c:f>GDP!$B$15:$D$15</c:f>
              <c:numCache>
                <c:formatCode>0.0%</c:formatCode>
                <c:ptCount val="3"/>
                <c:pt idx="0">
                  <c:v>5.0999999999999997E-2</c:v>
                </c:pt>
                <c:pt idx="1">
                  <c:v>6.9000000000000006E-2</c:v>
                </c:pt>
                <c:pt idx="2">
                  <c:v>7.3999999999999996E-2</c:v>
                </c:pt>
              </c:numCache>
            </c:numRef>
          </c:val>
        </c:ser>
        <c:ser>
          <c:idx val="1"/>
          <c:order val="1"/>
          <c:tx>
            <c:strRef>
              <c:f>GDP!$A$16</c:f>
              <c:strCache>
                <c:ptCount val="1"/>
                <c:pt idx="0">
                  <c:v>Base-2004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bg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GDP!$B$14:$D$14</c:f>
              <c:numCache>
                <c:formatCode>General</c:formatCode>
                <c:ptCount val="3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</c:numCache>
            </c:numRef>
          </c:cat>
          <c:val>
            <c:numRef>
              <c:f>GDP!$B$16:$D$16</c:f>
              <c:numCache>
                <c:formatCode>0.0%</c:formatCode>
                <c:ptCount val="3"/>
                <c:pt idx="0">
                  <c:v>4.7E-2</c:v>
                </c:pt>
                <c:pt idx="1">
                  <c:v>0.05</c:v>
                </c:pt>
                <c:pt idx="2">
                  <c:v>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20724800"/>
        <c:axId val="220726976"/>
      </c:barChart>
      <c:catAx>
        <c:axId val="22072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cap="none" spc="20" normalizeH="0" baseline="0">
                <a:solidFill>
                  <a:schemeClr val="bg1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20726976"/>
        <c:crosses val="autoZero"/>
        <c:auto val="1"/>
        <c:lblAlgn val="ctr"/>
        <c:lblOffset val="100"/>
        <c:noMultiLvlLbl val="0"/>
      </c:catAx>
      <c:valAx>
        <c:axId val="22072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72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bg1"/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GDP!$B$49</c:f>
              <c:strCache>
                <c:ptCount val="1"/>
                <c:pt idx="0">
                  <c:v>GDP Share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70AD47">
                  <a:lumMod val="75000"/>
                </a:srgb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rgbClr val="70AD47">
                  <a:lumMod val="75000"/>
                </a:srgbClr>
              </a:contourClr>
            </a:sp3d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solidFill>
                      <a:schemeClr val="lt1">
                        <a:alpha val="50000"/>
                      </a:schemeClr>
                    </a:solidFill>
                    <a:round/>
                  </a:ln>
                </c15:spPr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GDP!$A$50:$A$58</c:f>
              <c:strCache>
                <c:ptCount val="9"/>
                <c:pt idx="0">
                  <c:v>Electricity, gas Water</c:v>
                </c:pt>
                <c:pt idx="1">
                  <c:v>Mining</c:v>
                </c:pt>
                <c:pt idx="2">
                  <c:v>Transport-Comm</c:v>
                </c:pt>
                <c:pt idx="3">
                  <c:v>Construction</c:v>
                </c:pt>
                <c:pt idx="4">
                  <c:v>Trade-hotels</c:v>
                </c:pt>
                <c:pt idx="5">
                  <c:v>Community-Personal-services</c:v>
                </c:pt>
                <c:pt idx="6">
                  <c:v>Mfg</c:v>
                </c:pt>
                <c:pt idx="7">
                  <c:v>Agro</c:v>
                </c:pt>
                <c:pt idx="8">
                  <c:v>Financial-Real Estate</c:v>
                </c:pt>
              </c:strCache>
            </c:strRef>
          </c:cat>
          <c:val>
            <c:numRef>
              <c:f>GDP!$B$50:$B$58</c:f>
              <c:numCache>
                <c:formatCode>General</c:formatCode>
                <c:ptCount val="9"/>
                <c:pt idx="0">
                  <c:v>2.2999999999999998</c:v>
                </c:pt>
                <c:pt idx="1">
                  <c:v>3</c:v>
                </c:pt>
                <c:pt idx="2">
                  <c:v>6.6</c:v>
                </c:pt>
                <c:pt idx="3">
                  <c:v>8.8000000000000007</c:v>
                </c:pt>
                <c:pt idx="4">
                  <c:v>11.4</c:v>
                </c:pt>
                <c:pt idx="5">
                  <c:v>12.7</c:v>
                </c:pt>
                <c:pt idx="6">
                  <c:v>17.8</c:v>
                </c:pt>
                <c:pt idx="7">
                  <c:v>18.100000000000001</c:v>
                </c:pt>
                <c:pt idx="8">
                  <c:v>19.399999999999999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220729152"/>
        <c:axId val="220734048"/>
        <c:axId val="0"/>
      </c:bar3DChart>
      <c:catAx>
        <c:axId val="220729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20734048"/>
        <c:crosses val="autoZero"/>
        <c:auto val="1"/>
        <c:lblAlgn val="l"/>
        <c:lblOffset val="100"/>
        <c:noMultiLvlLbl val="0"/>
      </c:catAx>
      <c:valAx>
        <c:axId val="2207340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0729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GDP!$B$37</c:f>
              <c:strCache>
                <c:ptCount val="1"/>
                <c:pt idx="0">
                  <c:v>Employment (2011)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solidFill>
                      <a:schemeClr val="lt1">
                        <a:alpha val="50000"/>
                      </a:schemeClr>
                    </a:solidFill>
                    <a:round/>
                  </a:ln>
                </c15:spPr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GDP!$A$38:$A$46</c:f>
              <c:strCache>
                <c:ptCount val="9"/>
                <c:pt idx="0">
                  <c:v>Mining</c:v>
                </c:pt>
                <c:pt idx="1">
                  <c:v>Electricity, gas Water</c:v>
                </c:pt>
                <c:pt idx="2">
                  <c:v>Financial-Real Estate</c:v>
                </c:pt>
                <c:pt idx="3">
                  <c:v>Transport-Comm</c:v>
                </c:pt>
                <c:pt idx="4">
                  <c:v>Community-Personal-services</c:v>
                </c:pt>
                <c:pt idx="5">
                  <c:v>Construction</c:v>
                </c:pt>
                <c:pt idx="6">
                  <c:v>Trade-hotels</c:v>
                </c:pt>
                <c:pt idx="7">
                  <c:v>Mfg</c:v>
                </c:pt>
                <c:pt idx="8">
                  <c:v>Agro</c:v>
                </c:pt>
              </c:strCache>
            </c:strRef>
          </c:cat>
          <c:val>
            <c:numRef>
              <c:f>GDP!$B$38:$B$46</c:f>
              <c:numCache>
                <c:formatCode>General</c:formatCode>
                <c:ptCount val="9"/>
                <c:pt idx="0">
                  <c:v>0.5</c:v>
                </c:pt>
                <c:pt idx="1">
                  <c:v>0.5</c:v>
                </c:pt>
                <c:pt idx="2">
                  <c:v>2.2999999999999998</c:v>
                </c:pt>
                <c:pt idx="3">
                  <c:v>4.8</c:v>
                </c:pt>
                <c:pt idx="4">
                  <c:v>8.6999999999999993</c:v>
                </c:pt>
                <c:pt idx="5">
                  <c:v>10.6</c:v>
                </c:pt>
                <c:pt idx="6">
                  <c:v>11</c:v>
                </c:pt>
                <c:pt idx="7">
                  <c:v>12.6</c:v>
                </c:pt>
                <c:pt idx="8">
                  <c:v>48.9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220735136"/>
        <c:axId val="220727520"/>
        <c:axId val="0"/>
      </c:bar3DChart>
      <c:catAx>
        <c:axId val="220735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20727520"/>
        <c:crosses val="autoZero"/>
        <c:auto val="1"/>
        <c:lblAlgn val="l"/>
        <c:lblOffset val="100"/>
        <c:noMultiLvlLbl val="0"/>
      </c:catAx>
      <c:valAx>
        <c:axId val="2207275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0735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image" Target="../media/image41.jpeg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ata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Relationship Id="rId4" Type="http://schemas.openxmlformats.org/officeDocument/2006/relationships/image" Target="../media/image15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image" Target="../media/image41.jpeg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diagrams/_rels/drawing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image" Target="../media/image13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23.jpeg"/><Relationship Id="rId4" Type="http://schemas.openxmlformats.org/officeDocument/2006/relationships/image" Target="../media/image62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963F8C-3E94-4ABE-869E-802172BCDBF2}" type="doc">
      <dgm:prSet loTypeId="urn:microsoft.com/office/officeart/2008/layout/AlternatingPictureBlocks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DD0205-03E6-44B2-8BA9-FF12A911B375}">
      <dgm:prSet phldrT="[Text]"/>
      <dgm:spPr/>
      <dgm:t>
        <a:bodyPr/>
        <a:lstStyle/>
        <a:p>
          <a:r>
            <a:rPr lang="en-US" strike="noStrike" smtClean="0">
              <a:latin typeface="Franklin Gothic Medium Cond" panose="020B0606030402020204" pitchFamily="34" charset="0"/>
            </a:rPr>
            <a:t>Formulas</a:t>
          </a:r>
          <a:endParaRPr lang="en-US" strike="noStrike" dirty="0">
            <a:latin typeface="Franklin Gothic Medium Cond" panose="020B0606030402020204" pitchFamily="34" charset="0"/>
          </a:endParaRPr>
        </a:p>
      </dgm:t>
    </dgm:pt>
    <dgm:pt modelId="{3FA77C71-5FA2-428D-8CDA-0D3940425882}" type="parTrans" cxnId="{194AAFBA-C276-42C4-89A4-D5B0C37896D3}">
      <dgm:prSet/>
      <dgm:spPr/>
      <dgm:t>
        <a:bodyPr/>
        <a:lstStyle/>
        <a:p>
          <a:endParaRPr lang="en-US"/>
        </a:p>
      </dgm:t>
    </dgm:pt>
    <dgm:pt modelId="{51760AB2-21DB-493E-BD4C-693411C01806}" type="sibTrans" cxnId="{194AAFBA-C276-42C4-89A4-D5B0C37896D3}">
      <dgm:prSet/>
      <dgm:spPr/>
      <dgm:t>
        <a:bodyPr/>
        <a:lstStyle/>
        <a:p>
          <a:endParaRPr lang="en-US"/>
        </a:p>
      </dgm:t>
    </dgm:pt>
    <dgm:pt modelId="{9B3C7FA5-2E85-4598-A377-63E0279EB9D5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Calculation Methods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8E172A3-53E6-4285-B522-539CCAD0A173}" type="parTrans" cxnId="{0EF73E07-F44D-46DF-A70C-EA21B4675B33}">
      <dgm:prSet/>
      <dgm:spPr/>
      <dgm:t>
        <a:bodyPr/>
        <a:lstStyle/>
        <a:p>
          <a:endParaRPr lang="en-US"/>
        </a:p>
      </dgm:t>
    </dgm:pt>
    <dgm:pt modelId="{A6CE0A12-5823-4435-AC78-D910A31C92BF}" type="sibTrans" cxnId="{0EF73E07-F44D-46DF-A70C-EA21B4675B33}">
      <dgm:prSet/>
      <dgm:spPr/>
      <dgm:t>
        <a:bodyPr/>
        <a:lstStyle/>
        <a:p>
          <a:endParaRPr lang="en-US"/>
        </a:p>
      </dgm:t>
    </dgm:pt>
    <dgm:pt modelId="{02E332D1-3770-4D7A-A4E2-85FD1DB8CD72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CSO modification</a:t>
          </a:r>
          <a:endParaRPr lang="en-US" dirty="0" smtClean="0">
            <a:latin typeface="Franklin Gothic Medium Cond" panose="020B0606030402020204" pitchFamily="34" charset="0"/>
          </a:endParaRPr>
        </a:p>
      </dgm:t>
    </dgm:pt>
    <dgm:pt modelId="{1584BBC8-C998-468B-8121-D53523F3A979}" type="parTrans" cxnId="{6B256013-F549-457C-92B9-9D0A3060CF55}">
      <dgm:prSet/>
      <dgm:spPr/>
      <dgm:t>
        <a:bodyPr/>
        <a:lstStyle/>
        <a:p>
          <a:endParaRPr lang="en-US"/>
        </a:p>
      </dgm:t>
    </dgm:pt>
    <dgm:pt modelId="{D74BEA62-442B-4382-8E17-A59DD2563C72}" type="sibTrans" cxnId="{6B256013-F549-457C-92B9-9D0A3060CF55}">
      <dgm:prSet/>
      <dgm:spPr/>
      <dgm:t>
        <a:bodyPr/>
        <a:lstStyle/>
        <a:p>
          <a:endParaRPr lang="en-US"/>
        </a:p>
      </dgm:t>
    </dgm:pt>
    <dgm:pt modelId="{EAA8285B-9811-455F-BBDC-D362E0B39EC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Survey Data</a:t>
          </a:r>
        </a:p>
      </dgm:t>
    </dgm:pt>
    <dgm:pt modelId="{DFAF1E3E-F717-403D-92DC-A28C1C0D3122}" type="parTrans" cxnId="{CABA626A-8BEF-41CA-817A-2A877F1DFE74}">
      <dgm:prSet/>
      <dgm:spPr/>
      <dgm:t>
        <a:bodyPr/>
        <a:lstStyle/>
        <a:p>
          <a:endParaRPr lang="en-US"/>
        </a:p>
      </dgm:t>
    </dgm:pt>
    <dgm:pt modelId="{635B2A4D-1218-40E0-A81C-67A8AE4CBE02}" type="sibTrans" cxnId="{CABA626A-8BEF-41CA-817A-2A877F1DFE74}">
      <dgm:prSet/>
      <dgm:spPr/>
      <dgm:t>
        <a:bodyPr/>
        <a:lstStyle/>
        <a:p>
          <a:endParaRPr lang="en-US"/>
        </a:p>
      </dgm:t>
    </dgm:pt>
    <dgm:pt modelId="{C013DD7A-1B70-4E27-A7D0-83F0386BE847}" type="pres">
      <dgm:prSet presAssocID="{2E963F8C-3E94-4ABE-869E-802172BCDBF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94868-8AEF-4E02-BEA0-0A752EAA0D77}" type="pres">
      <dgm:prSet presAssocID="{19DD0205-03E6-44B2-8BA9-FF12A911B375}" presName="comp" presStyleCnt="0"/>
      <dgm:spPr/>
      <dgm:t>
        <a:bodyPr/>
        <a:lstStyle/>
        <a:p>
          <a:endParaRPr lang="en-US"/>
        </a:p>
      </dgm:t>
    </dgm:pt>
    <dgm:pt modelId="{26B078D2-D68E-4FAE-9B7B-CACF24C35FDE}" type="pres">
      <dgm:prSet presAssocID="{19DD0205-03E6-44B2-8BA9-FF12A911B375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F5ED0-E621-46EB-AEC5-748067A8DC68}" type="pres">
      <dgm:prSet presAssocID="{19DD0205-03E6-44B2-8BA9-FF12A911B375}" presName="rect1" presStyleLbl="l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9863A0-6BF3-4074-B92E-32508586BC90}" type="pres">
      <dgm:prSet presAssocID="{51760AB2-21DB-493E-BD4C-693411C01806}" presName="sibTrans" presStyleCnt="0"/>
      <dgm:spPr/>
      <dgm:t>
        <a:bodyPr/>
        <a:lstStyle/>
        <a:p>
          <a:endParaRPr lang="en-US"/>
        </a:p>
      </dgm:t>
    </dgm:pt>
    <dgm:pt modelId="{93FE43B9-16B2-47BC-9086-19B07286B0B2}" type="pres">
      <dgm:prSet presAssocID="{9B3C7FA5-2E85-4598-A377-63E0279EB9D5}" presName="comp" presStyleCnt="0"/>
      <dgm:spPr/>
      <dgm:t>
        <a:bodyPr/>
        <a:lstStyle/>
        <a:p>
          <a:endParaRPr lang="en-US"/>
        </a:p>
      </dgm:t>
    </dgm:pt>
    <dgm:pt modelId="{7A36D6AE-128E-4DD2-8762-766112FED699}" type="pres">
      <dgm:prSet presAssocID="{9B3C7FA5-2E85-4598-A377-63E0279EB9D5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50DC3-8263-4EEF-AAA0-6731C5D3D1BD}" type="pres">
      <dgm:prSet presAssocID="{9B3C7FA5-2E85-4598-A377-63E0279EB9D5}" presName="rect1" presStyleLbl="l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4F8519-8912-4CCE-90A4-A3A456C6D8C7}" type="pres">
      <dgm:prSet presAssocID="{A6CE0A12-5823-4435-AC78-D910A31C92BF}" presName="sibTrans" presStyleCnt="0"/>
      <dgm:spPr/>
      <dgm:t>
        <a:bodyPr/>
        <a:lstStyle/>
        <a:p>
          <a:endParaRPr lang="en-US"/>
        </a:p>
      </dgm:t>
    </dgm:pt>
    <dgm:pt modelId="{9DBCC83B-29C4-41E0-A755-46B977C5E3C3}" type="pres">
      <dgm:prSet presAssocID="{02E332D1-3770-4D7A-A4E2-85FD1DB8CD72}" presName="comp" presStyleCnt="0"/>
      <dgm:spPr/>
      <dgm:t>
        <a:bodyPr/>
        <a:lstStyle/>
        <a:p>
          <a:endParaRPr lang="en-US"/>
        </a:p>
      </dgm:t>
    </dgm:pt>
    <dgm:pt modelId="{F575F4CB-ABF1-403A-A92E-840F2819C63C}" type="pres">
      <dgm:prSet presAssocID="{02E332D1-3770-4D7A-A4E2-85FD1DB8CD72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3F390-C0C9-4CC6-96FE-B2A61FDE6A76}" type="pres">
      <dgm:prSet presAssocID="{02E332D1-3770-4D7A-A4E2-85FD1DB8CD72}" presName="rect1" presStyleLbl="l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A200A-460D-4DAA-BEDA-FA2978925F94}" type="pres">
      <dgm:prSet presAssocID="{D74BEA62-442B-4382-8E17-A59DD2563C72}" presName="sibTrans" presStyleCnt="0"/>
      <dgm:spPr/>
      <dgm:t>
        <a:bodyPr/>
        <a:lstStyle/>
        <a:p>
          <a:endParaRPr lang="en-US"/>
        </a:p>
      </dgm:t>
    </dgm:pt>
    <dgm:pt modelId="{D5D96F80-ED77-4203-A25D-0B89BEADD9D4}" type="pres">
      <dgm:prSet presAssocID="{EAA8285B-9811-455F-BBDC-D362E0B39ECD}" presName="comp" presStyleCnt="0"/>
      <dgm:spPr/>
      <dgm:t>
        <a:bodyPr/>
        <a:lstStyle/>
        <a:p>
          <a:endParaRPr lang="en-US"/>
        </a:p>
      </dgm:t>
    </dgm:pt>
    <dgm:pt modelId="{3A7102FC-13FE-47C3-90AE-44423CF5E1BD}" type="pres">
      <dgm:prSet presAssocID="{EAA8285B-9811-455F-BBDC-D362E0B39ECD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B72FD-41A0-434F-A8CE-03C408351A79}" type="pres">
      <dgm:prSet presAssocID="{EAA8285B-9811-455F-BBDC-D362E0B39ECD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94AAFBA-C276-42C4-89A4-D5B0C37896D3}" srcId="{2E963F8C-3E94-4ABE-869E-802172BCDBF2}" destId="{19DD0205-03E6-44B2-8BA9-FF12A911B375}" srcOrd="0" destOrd="0" parTransId="{3FA77C71-5FA2-428D-8CDA-0D3940425882}" sibTransId="{51760AB2-21DB-493E-BD4C-693411C01806}"/>
    <dgm:cxn modelId="{AB19A77D-E856-4C8C-89AC-B26B196F4810}" type="presOf" srcId="{19DD0205-03E6-44B2-8BA9-FF12A911B375}" destId="{26B078D2-D68E-4FAE-9B7B-CACF24C35FDE}" srcOrd="0" destOrd="0" presId="urn:microsoft.com/office/officeart/2008/layout/AlternatingPictureBlocks"/>
    <dgm:cxn modelId="{CABA626A-8BEF-41CA-817A-2A877F1DFE74}" srcId="{2E963F8C-3E94-4ABE-869E-802172BCDBF2}" destId="{EAA8285B-9811-455F-BBDC-D362E0B39ECD}" srcOrd="3" destOrd="0" parTransId="{DFAF1E3E-F717-403D-92DC-A28C1C0D3122}" sibTransId="{635B2A4D-1218-40E0-A81C-67A8AE4CBE02}"/>
    <dgm:cxn modelId="{8654B7E4-E36E-4788-8B2A-5C8E22ACCC58}" type="presOf" srcId="{9B3C7FA5-2E85-4598-A377-63E0279EB9D5}" destId="{7A36D6AE-128E-4DD2-8762-766112FED699}" srcOrd="0" destOrd="0" presId="urn:microsoft.com/office/officeart/2008/layout/AlternatingPictureBlocks"/>
    <dgm:cxn modelId="{0EF73E07-F44D-46DF-A70C-EA21B4675B33}" srcId="{2E963F8C-3E94-4ABE-869E-802172BCDBF2}" destId="{9B3C7FA5-2E85-4598-A377-63E0279EB9D5}" srcOrd="1" destOrd="0" parTransId="{D8E172A3-53E6-4285-B522-539CCAD0A173}" sibTransId="{A6CE0A12-5823-4435-AC78-D910A31C92BF}"/>
    <dgm:cxn modelId="{60C45076-51FF-4ECD-87CE-0735FC83D8F3}" type="presOf" srcId="{EAA8285B-9811-455F-BBDC-D362E0B39ECD}" destId="{3A7102FC-13FE-47C3-90AE-44423CF5E1BD}" srcOrd="0" destOrd="0" presId="urn:microsoft.com/office/officeart/2008/layout/AlternatingPictureBlocks"/>
    <dgm:cxn modelId="{E09250E5-5A87-42FC-BC36-BF9595D46F3B}" type="presOf" srcId="{2E963F8C-3E94-4ABE-869E-802172BCDBF2}" destId="{C013DD7A-1B70-4E27-A7D0-83F0386BE847}" srcOrd="0" destOrd="0" presId="urn:microsoft.com/office/officeart/2008/layout/AlternatingPictureBlocks"/>
    <dgm:cxn modelId="{6B256013-F549-457C-92B9-9D0A3060CF55}" srcId="{2E963F8C-3E94-4ABE-869E-802172BCDBF2}" destId="{02E332D1-3770-4D7A-A4E2-85FD1DB8CD72}" srcOrd="2" destOrd="0" parTransId="{1584BBC8-C998-468B-8121-D53523F3A979}" sibTransId="{D74BEA62-442B-4382-8E17-A59DD2563C72}"/>
    <dgm:cxn modelId="{53714627-9FED-43B5-BDCD-B706113CC943}" type="presOf" srcId="{02E332D1-3770-4D7A-A4E2-85FD1DB8CD72}" destId="{F575F4CB-ABF1-403A-A92E-840F2819C63C}" srcOrd="0" destOrd="0" presId="urn:microsoft.com/office/officeart/2008/layout/AlternatingPictureBlocks"/>
    <dgm:cxn modelId="{ED9FC33A-6C39-4E87-8FB4-10D4F2E82415}" type="presParOf" srcId="{C013DD7A-1B70-4E27-A7D0-83F0386BE847}" destId="{8D194868-8AEF-4E02-BEA0-0A752EAA0D77}" srcOrd="0" destOrd="0" presId="urn:microsoft.com/office/officeart/2008/layout/AlternatingPictureBlocks"/>
    <dgm:cxn modelId="{9412D32E-A691-4055-986E-C35A8034803B}" type="presParOf" srcId="{8D194868-8AEF-4E02-BEA0-0A752EAA0D77}" destId="{26B078D2-D68E-4FAE-9B7B-CACF24C35FDE}" srcOrd="0" destOrd="0" presId="urn:microsoft.com/office/officeart/2008/layout/AlternatingPictureBlocks"/>
    <dgm:cxn modelId="{79FC9D60-DDAE-4868-8125-EB4F996D8E3B}" type="presParOf" srcId="{8D194868-8AEF-4E02-BEA0-0A752EAA0D77}" destId="{653F5ED0-E621-46EB-AEC5-748067A8DC68}" srcOrd="1" destOrd="0" presId="urn:microsoft.com/office/officeart/2008/layout/AlternatingPictureBlocks"/>
    <dgm:cxn modelId="{E930DEF1-D6EB-49DF-9089-B200BCA3E657}" type="presParOf" srcId="{C013DD7A-1B70-4E27-A7D0-83F0386BE847}" destId="{DB9863A0-6BF3-4074-B92E-32508586BC90}" srcOrd="1" destOrd="0" presId="urn:microsoft.com/office/officeart/2008/layout/AlternatingPictureBlocks"/>
    <dgm:cxn modelId="{C004DF76-C4E6-4E1C-83AC-EBA7C87F5A44}" type="presParOf" srcId="{C013DD7A-1B70-4E27-A7D0-83F0386BE847}" destId="{93FE43B9-16B2-47BC-9086-19B07286B0B2}" srcOrd="2" destOrd="0" presId="urn:microsoft.com/office/officeart/2008/layout/AlternatingPictureBlocks"/>
    <dgm:cxn modelId="{C4CFAE04-CB97-4D65-BFEC-25281D811AFE}" type="presParOf" srcId="{93FE43B9-16B2-47BC-9086-19B07286B0B2}" destId="{7A36D6AE-128E-4DD2-8762-766112FED699}" srcOrd="0" destOrd="0" presId="urn:microsoft.com/office/officeart/2008/layout/AlternatingPictureBlocks"/>
    <dgm:cxn modelId="{5E914EA7-07AB-47B4-967B-A3ED0550CF4B}" type="presParOf" srcId="{93FE43B9-16B2-47BC-9086-19B07286B0B2}" destId="{55F50DC3-8263-4EEF-AAA0-6731C5D3D1BD}" srcOrd="1" destOrd="0" presId="urn:microsoft.com/office/officeart/2008/layout/AlternatingPictureBlocks"/>
    <dgm:cxn modelId="{9F767198-9C10-49C4-810D-8F7E0DB8DE6C}" type="presParOf" srcId="{C013DD7A-1B70-4E27-A7D0-83F0386BE847}" destId="{C14F8519-8912-4CCE-90A4-A3A456C6D8C7}" srcOrd="3" destOrd="0" presId="urn:microsoft.com/office/officeart/2008/layout/AlternatingPictureBlocks"/>
    <dgm:cxn modelId="{85F4FB69-D8EA-4FD0-8F39-CD4822C38F8B}" type="presParOf" srcId="{C013DD7A-1B70-4E27-A7D0-83F0386BE847}" destId="{9DBCC83B-29C4-41E0-A755-46B977C5E3C3}" srcOrd="4" destOrd="0" presId="urn:microsoft.com/office/officeart/2008/layout/AlternatingPictureBlocks"/>
    <dgm:cxn modelId="{C5F4BD58-BC8D-4902-8361-AFFF8C711826}" type="presParOf" srcId="{9DBCC83B-29C4-41E0-A755-46B977C5E3C3}" destId="{F575F4CB-ABF1-403A-A92E-840F2819C63C}" srcOrd="0" destOrd="0" presId="urn:microsoft.com/office/officeart/2008/layout/AlternatingPictureBlocks"/>
    <dgm:cxn modelId="{5523688D-6050-46C2-A62E-4230EA69059D}" type="presParOf" srcId="{9DBCC83B-29C4-41E0-A755-46B977C5E3C3}" destId="{20F3F390-C0C9-4CC6-96FE-B2A61FDE6A76}" srcOrd="1" destOrd="0" presId="urn:microsoft.com/office/officeart/2008/layout/AlternatingPictureBlocks"/>
    <dgm:cxn modelId="{3FEE5B4A-F192-492D-9081-E1079829679B}" type="presParOf" srcId="{C013DD7A-1B70-4E27-A7D0-83F0386BE847}" destId="{83BA200A-460D-4DAA-BEDA-FA2978925F94}" srcOrd="5" destOrd="0" presId="urn:microsoft.com/office/officeart/2008/layout/AlternatingPictureBlocks"/>
    <dgm:cxn modelId="{6255DB05-18E3-438F-9A04-306F1724E5B6}" type="presParOf" srcId="{C013DD7A-1B70-4E27-A7D0-83F0386BE847}" destId="{D5D96F80-ED77-4203-A25D-0B89BEADD9D4}" srcOrd="6" destOrd="0" presId="urn:microsoft.com/office/officeart/2008/layout/AlternatingPictureBlocks"/>
    <dgm:cxn modelId="{34C6B71B-E849-4CE5-9A11-58C4E96F2AB0}" type="presParOf" srcId="{D5D96F80-ED77-4203-A25D-0B89BEADD9D4}" destId="{3A7102FC-13FE-47C3-90AE-44423CF5E1BD}" srcOrd="0" destOrd="0" presId="urn:microsoft.com/office/officeart/2008/layout/AlternatingPictureBlocks"/>
    <dgm:cxn modelId="{A81D97E1-3B0D-4E52-BB69-AC02FA04DCB0}" type="presParOf" srcId="{D5D96F80-ED77-4203-A25D-0B89BEADD9D4}" destId="{2B9B72FD-41A0-434F-A8CE-03C408351A7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4C8AF9C-7968-45E1-90E6-91FE0B28D67D}" type="doc">
      <dgm:prSet loTypeId="urn:microsoft.com/office/officeart/2005/8/layout/vList3" loCatId="picture" qsTypeId="urn:microsoft.com/office/officeart/2005/8/quickstyle/simple1" qsCatId="simple" csTypeId="urn:microsoft.com/office/officeart/2005/8/colors/colorful3" csCatId="colorful" phldr="1"/>
      <dgm:spPr/>
    </dgm:pt>
    <dgm:pt modelId="{05F2346C-39A8-48B5-A4F6-9F691ABE03EE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Consumption Private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15C2BBC-DE0D-4C3E-9AC8-CF744E709A0D}" type="parTrans" cxnId="{BC20F253-76FB-43C6-95B3-9FD9BDF35DC0}">
      <dgm:prSet/>
      <dgm:spPr/>
      <dgm:t>
        <a:bodyPr/>
        <a:lstStyle/>
        <a:p>
          <a:endParaRPr lang="en-US"/>
        </a:p>
      </dgm:t>
    </dgm:pt>
    <dgm:pt modelId="{25E77D0A-5B53-4A75-B175-612269B55498}" type="sibTrans" cxnId="{BC20F253-76FB-43C6-95B3-9FD9BDF35DC0}">
      <dgm:prSet/>
      <dgm:spPr/>
      <dgm:t>
        <a:bodyPr/>
        <a:lstStyle/>
        <a:p>
          <a:endParaRPr lang="en-US"/>
        </a:p>
      </dgm:t>
    </dgm:pt>
    <dgm:pt modelId="{269A8471-6721-4581-887A-182C8AEE9968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Government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DBD24030-D91B-48CB-A4B1-8D66C2D24D0F}" type="parTrans" cxnId="{898F8C28-52B7-4B48-845E-5435EE86517B}">
      <dgm:prSet/>
      <dgm:spPr/>
      <dgm:t>
        <a:bodyPr/>
        <a:lstStyle/>
        <a:p>
          <a:endParaRPr lang="en-US"/>
        </a:p>
      </dgm:t>
    </dgm:pt>
    <dgm:pt modelId="{6577904A-6368-42E1-B771-CB9E6E088763}" type="sibTrans" cxnId="{898F8C28-52B7-4B48-845E-5435EE86517B}">
      <dgm:prSet/>
      <dgm:spPr/>
      <dgm:t>
        <a:bodyPr/>
        <a:lstStyle/>
        <a:p>
          <a:endParaRPr lang="en-US"/>
        </a:p>
      </dgm:t>
    </dgm:pt>
    <dgm:pt modelId="{272AFD56-C51B-48F7-B49D-81A3D0C07AD6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Foreign Expenditure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B388912F-6496-46B2-8FBF-C4CDE10D3EF6}" type="parTrans" cxnId="{D6179453-CB1C-4FF6-B069-87D1CAE4A31B}">
      <dgm:prSet/>
      <dgm:spPr/>
      <dgm:t>
        <a:bodyPr/>
        <a:lstStyle/>
        <a:p>
          <a:endParaRPr lang="en-US"/>
        </a:p>
      </dgm:t>
    </dgm:pt>
    <dgm:pt modelId="{B8C0F1CB-35E7-4588-8C94-DD0C402CC530}" type="sibTrans" cxnId="{D6179453-CB1C-4FF6-B069-87D1CAE4A31B}">
      <dgm:prSet/>
      <dgm:spPr/>
      <dgm:t>
        <a:bodyPr/>
        <a:lstStyle/>
        <a:p>
          <a:endParaRPr lang="en-US"/>
        </a:p>
      </dgm:t>
    </dgm:pt>
    <dgm:pt modelId="{763A8569-D62B-43B5-94FB-EFE2A42A1883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Investment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537F47C-FE23-4CFD-9FB5-1693939B213B}" type="parTrans" cxnId="{AC30AE25-5EE9-47D2-AC02-1CA358CF3D6D}">
      <dgm:prSet/>
      <dgm:spPr/>
      <dgm:t>
        <a:bodyPr/>
        <a:lstStyle/>
        <a:p>
          <a:endParaRPr lang="en-US"/>
        </a:p>
      </dgm:t>
    </dgm:pt>
    <dgm:pt modelId="{9F049E50-92A9-494A-8B41-E919FD96A65E}" type="sibTrans" cxnId="{AC30AE25-5EE9-47D2-AC02-1CA358CF3D6D}">
      <dgm:prSet/>
      <dgm:spPr/>
      <dgm:t>
        <a:bodyPr/>
        <a:lstStyle/>
        <a:p>
          <a:endParaRPr lang="en-US"/>
        </a:p>
      </dgm:t>
    </dgm:pt>
    <dgm:pt modelId="{7CF435D4-2B91-4303-946C-A8F722FD87DF}" type="pres">
      <dgm:prSet presAssocID="{24C8AF9C-7968-45E1-90E6-91FE0B28D67D}" presName="linearFlow" presStyleCnt="0">
        <dgm:presLayoutVars>
          <dgm:dir/>
          <dgm:resizeHandles val="exact"/>
        </dgm:presLayoutVars>
      </dgm:prSet>
      <dgm:spPr/>
    </dgm:pt>
    <dgm:pt modelId="{E24517E8-B1D9-487A-9669-938EE85740CD}" type="pres">
      <dgm:prSet presAssocID="{05F2346C-39A8-48B5-A4F6-9F691ABE03EE}" presName="composite" presStyleCnt="0"/>
      <dgm:spPr/>
    </dgm:pt>
    <dgm:pt modelId="{E72ABC81-C9C2-485A-90BA-13AA73FF26EC}" type="pres">
      <dgm:prSet presAssocID="{05F2346C-39A8-48B5-A4F6-9F691ABE03EE}" presName="imgShp" presStyleLbl="fgImgPlace1" presStyleIdx="0" presStyleCnt="4" custScaleX="12425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C5E7F4B-E375-41D8-9354-1CED7D7CE94A}" type="pres">
      <dgm:prSet presAssocID="{05F2346C-39A8-48B5-A4F6-9F691ABE03E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A973D-BFCC-4D8A-B170-0D13E79EA3EB}" type="pres">
      <dgm:prSet presAssocID="{25E77D0A-5B53-4A75-B175-612269B55498}" presName="spacing" presStyleCnt="0"/>
      <dgm:spPr/>
    </dgm:pt>
    <dgm:pt modelId="{A4071703-2074-4827-8A21-D7908453011E}" type="pres">
      <dgm:prSet presAssocID="{763A8569-D62B-43B5-94FB-EFE2A42A1883}" presName="composite" presStyleCnt="0"/>
      <dgm:spPr/>
    </dgm:pt>
    <dgm:pt modelId="{A49FC37F-719B-4EAB-AB18-6197F82E0AF6}" type="pres">
      <dgm:prSet presAssocID="{763A8569-D62B-43B5-94FB-EFE2A42A1883}" presName="imgShp" presStyleLbl="fgImgPlace1" presStyleIdx="1" presStyleCnt="4" custScaleX="8315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8B43CD0-0936-46F7-BB61-D751757FC904}" type="pres">
      <dgm:prSet presAssocID="{763A8569-D62B-43B5-94FB-EFE2A42A1883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0779D-4A33-45AC-AD65-11E04A8F3D96}" type="pres">
      <dgm:prSet presAssocID="{9F049E50-92A9-494A-8B41-E919FD96A65E}" presName="spacing" presStyleCnt="0"/>
      <dgm:spPr/>
    </dgm:pt>
    <dgm:pt modelId="{E191B831-0A48-414C-8360-F49D5B2D53F1}" type="pres">
      <dgm:prSet presAssocID="{269A8471-6721-4581-887A-182C8AEE9968}" presName="composite" presStyleCnt="0"/>
      <dgm:spPr/>
    </dgm:pt>
    <dgm:pt modelId="{E4820DFC-A98E-45DA-848A-37DC7AF4C994}" type="pres">
      <dgm:prSet presAssocID="{269A8471-6721-4581-887A-182C8AEE9968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E0B610B-1BA0-4645-9DB3-522B20599CDD}" type="pres">
      <dgm:prSet presAssocID="{269A8471-6721-4581-887A-182C8AEE9968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A21AA-CFA1-4B4E-B727-BAF761CB9D1C}" type="pres">
      <dgm:prSet presAssocID="{6577904A-6368-42E1-B771-CB9E6E088763}" presName="spacing" presStyleCnt="0"/>
      <dgm:spPr/>
    </dgm:pt>
    <dgm:pt modelId="{B6D00E20-6D5D-4798-96BD-033C5D2BBE1C}" type="pres">
      <dgm:prSet presAssocID="{272AFD56-C51B-48F7-B49D-81A3D0C07AD6}" presName="composite" presStyleCnt="0"/>
      <dgm:spPr/>
    </dgm:pt>
    <dgm:pt modelId="{B2CE7805-D929-4D29-8EB4-D308F6430077}" type="pres">
      <dgm:prSet presAssocID="{272AFD56-C51B-48F7-B49D-81A3D0C07AD6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9AEAE02-3169-4E15-9ABC-E0493F58FAC9}" type="pres">
      <dgm:prSet presAssocID="{272AFD56-C51B-48F7-B49D-81A3D0C07AD6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8645B5-C3CB-4550-B96D-C6FEBA86CD2A}" type="presOf" srcId="{24C8AF9C-7968-45E1-90E6-91FE0B28D67D}" destId="{7CF435D4-2B91-4303-946C-A8F722FD87DF}" srcOrd="0" destOrd="0" presId="urn:microsoft.com/office/officeart/2005/8/layout/vList3"/>
    <dgm:cxn modelId="{D34879BA-7380-40D0-983B-FA83BBE38CF6}" type="presOf" srcId="{05F2346C-39A8-48B5-A4F6-9F691ABE03EE}" destId="{AC5E7F4B-E375-41D8-9354-1CED7D7CE94A}" srcOrd="0" destOrd="0" presId="urn:microsoft.com/office/officeart/2005/8/layout/vList3"/>
    <dgm:cxn modelId="{898F8C28-52B7-4B48-845E-5435EE86517B}" srcId="{24C8AF9C-7968-45E1-90E6-91FE0B28D67D}" destId="{269A8471-6721-4581-887A-182C8AEE9968}" srcOrd="2" destOrd="0" parTransId="{DBD24030-D91B-48CB-A4B1-8D66C2D24D0F}" sibTransId="{6577904A-6368-42E1-B771-CB9E6E088763}"/>
    <dgm:cxn modelId="{AC30AE25-5EE9-47D2-AC02-1CA358CF3D6D}" srcId="{24C8AF9C-7968-45E1-90E6-91FE0B28D67D}" destId="{763A8569-D62B-43B5-94FB-EFE2A42A1883}" srcOrd="1" destOrd="0" parTransId="{E537F47C-FE23-4CFD-9FB5-1693939B213B}" sibTransId="{9F049E50-92A9-494A-8B41-E919FD96A65E}"/>
    <dgm:cxn modelId="{D6179453-CB1C-4FF6-B069-87D1CAE4A31B}" srcId="{24C8AF9C-7968-45E1-90E6-91FE0B28D67D}" destId="{272AFD56-C51B-48F7-B49D-81A3D0C07AD6}" srcOrd="3" destOrd="0" parTransId="{B388912F-6496-46B2-8FBF-C4CDE10D3EF6}" sibTransId="{B8C0F1CB-35E7-4588-8C94-DD0C402CC530}"/>
    <dgm:cxn modelId="{E68D601F-B67B-4A7B-AF01-BB75761E13CF}" type="presOf" srcId="{269A8471-6721-4581-887A-182C8AEE9968}" destId="{FE0B610B-1BA0-4645-9DB3-522B20599CDD}" srcOrd="0" destOrd="0" presId="urn:microsoft.com/office/officeart/2005/8/layout/vList3"/>
    <dgm:cxn modelId="{A747EFE1-BC4C-4894-AB72-ABA915CAC217}" type="presOf" srcId="{272AFD56-C51B-48F7-B49D-81A3D0C07AD6}" destId="{69AEAE02-3169-4E15-9ABC-E0493F58FAC9}" srcOrd="0" destOrd="0" presId="urn:microsoft.com/office/officeart/2005/8/layout/vList3"/>
    <dgm:cxn modelId="{F8774EBC-D4E1-4974-A2C8-6037A3BFB3A7}" type="presOf" srcId="{763A8569-D62B-43B5-94FB-EFE2A42A1883}" destId="{68B43CD0-0936-46F7-BB61-D751757FC904}" srcOrd="0" destOrd="0" presId="urn:microsoft.com/office/officeart/2005/8/layout/vList3"/>
    <dgm:cxn modelId="{BC20F253-76FB-43C6-95B3-9FD9BDF35DC0}" srcId="{24C8AF9C-7968-45E1-90E6-91FE0B28D67D}" destId="{05F2346C-39A8-48B5-A4F6-9F691ABE03EE}" srcOrd="0" destOrd="0" parTransId="{E15C2BBC-DE0D-4C3E-9AC8-CF744E709A0D}" sibTransId="{25E77D0A-5B53-4A75-B175-612269B55498}"/>
    <dgm:cxn modelId="{8590938E-03E2-4096-8489-6EA5E4CA2D54}" type="presParOf" srcId="{7CF435D4-2B91-4303-946C-A8F722FD87DF}" destId="{E24517E8-B1D9-487A-9669-938EE85740CD}" srcOrd="0" destOrd="0" presId="urn:microsoft.com/office/officeart/2005/8/layout/vList3"/>
    <dgm:cxn modelId="{F9EE4401-96B2-41A0-81CD-F9B582B90AE8}" type="presParOf" srcId="{E24517E8-B1D9-487A-9669-938EE85740CD}" destId="{E72ABC81-C9C2-485A-90BA-13AA73FF26EC}" srcOrd="0" destOrd="0" presId="urn:microsoft.com/office/officeart/2005/8/layout/vList3"/>
    <dgm:cxn modelId="{2C7F7EE3-2887-425E-851F-70ACCCE80139}" type="presParOf" srcId="{E24517E8-B1D9-487A-9669-938EE85740CD}" destId="{AC5E7F4B-E375-41D8-9354-1CED7D7CE94A}" srcOrd="1" destOrd="0" presId="urn:microsoft.com/office/officeart/2005/8/layout/vList3"/>
    <dgm:cxn modelId="{732805EE-B518-47B1-A0E3-9738CFFD354E}" type="presParOf" srcId="{7CF435D4-2B91-4303-946C-A8F722FD87DF}" destId="{D14A973D-BFCC-4D8A-B170-0D13E79EA3EB}" srcOrd="1" destOrd="0" presId="urn:microsoft.com/office/officeart/2005/8/layout/vList3"/>
    <dgm:cxn modelId="{79C94A32-98BF-4059-94D7-D82F2BAC2C38}" type="presParOf" srcId="{7CF435D4-2B91-4303-946C-A8F722FD87DF}" destId="{A4071703-2074-4827-8A21-D7908453011E}" srcOrd="2" destOrd="0" presId="urn:microsoft.com/office/officeart/2005/8/layout/vList3"/>
    <dgm:cxn modelId="{9050D226-784F-445B-8CF5-8B7987F11F7B}" type="presParOf" srcId="{A4071703-2074-4827-8A21-D7908453011E}" destId="{A49FC37F-719B-4EAB-AB18-6197F82E0AF6}" srcOrd="0" destOrd="0" presId="urn:microsoft.com/office/officeart/2005/8/layout/vList3"/>
    <dgm:cxn modelId="{AB4F1EA9-A1D8-493E-B7D5-62EE1359F73D}" type="presParOf" srcId="{A4071703-2074-4827-8A21-D7908453011E}" destId="{68B43CD0-0936-46F7-BB61-D751757FC904}" srcOrd="1" destOrd="0" presId="urn:microsoft.com/office/officeart/2005/8/layout/vList3"/>
    <dgm:cxn modelId="{A289DDB9-1BE3-4CFB-ABF3-5790FEC67A5E}" type="presParOf" srcId="{7CF435D4-2B91-4303-946C-A8F722FD87DF}" destId="{4E50779D-4A33-45AC-AD65-11E04A8F3D96}" srcOrd="3" destOrd="0" presId="urn:microsoft.com/office/officeart/2005/8/layout/vList3"/>
    <dgm:cxn modelId="{6CE5EC7A-202A-4C06-B776-61421D18E4D7}" type="presParOf" srcId="{7CF435D4-2B91-4303-946C-A8F722FD87DF}" destId="{E191B831-0A48-414C-8360-F49D5B2D53F1}" srcOrd="4" destOrd="0" presId="urn:microsoft.com/office/officeart/2005/8/layout/vList3"/>
    <dgm:cxn modelId="{D2E4B3E9-4EF2-4802-A018-1E96FC85B991}" type="presParOf" srcId="{E191B831-0A48-414C-8360-F49D5B2D53F1}" destId="{E4820DFC-A98E-45DA-848A-37DC7AF4C994}" srcOrd="0" destOrd="0" presId="urn:microsoft.com/office/officeart/2005/8/layout/vList3"/>
    <dgm:cxn modelId="{90F38CDA-96D5-4D34-B90F-9034D05B51B3}" type="presParOf" srcId="{E191B831-0A48-414C-8360-F49D5B2D53F1}" destId="{FE0B610B-1BA0-4645-9DB3-522B20599CDD}" srcOrd="1" destOrd="0" presId="urn:microsoft.com/office/officeart/2005/8/layout/vList3"/>
    <dgm:cxn modelId="{709B1A2F-BD07-4EC5-8626-9D8F51F2F457}" type="presParOf" srcId="{7CF435D4-2B91-4303-946C-A8F722FD87DF}" destId="{85DA21AA-CFA1-4B4E-B727-BAF761CB9D1C}" srcOrd="5" destOrd="0" presId="urn:microsoft.com/office/officeart/2005/8/layout/vList3"/>
    <dgm:cxn modelId="{AFE0D59C-1B80-46E7-80A2-389340C00E1A}" type="presParOf" srcId="{7CF435D4-2B91-4303-946C-A8F722FD87DF}" destId="{B6D00E20-6D5D-4798-96BD-033C5D2BBE1C}" srcOrd="6" destOrd="0" presId="urn:microsoft.com/office/officeart/2005/8/layout/vList3"/>
    <dgm:cxn modelId="{895F33CB-B017-44CA-8303-69CC2D8B6D04}" type="presParOf" srcId="{B6D00E20-6D5D-4798-96BD-033C5D2BBE1C}" destId="{B2CE7805-D929-4D29-8EB4-D308F6430077}" srcOrd="0" destOrd="0" presId="urn:microsoft.com/office/officeart/2005/8/layout/vList3"/>
    <dgm:cxn modelId="{65730232-B8B7-4C35-8CDF-7B013086ED0B}" type="presParOf" srcId="{B6D00E20-6D5D-4798-96BD-033C5D2BBE1C}" destId="{69AEAE02-3169-4E15-9ABC-E0493F58F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4C8AF9C-7968-45E1-90E6-91FE0B28D67D}" type="doc">
      <dgm:prSet loTypeId="urn:microsoft.com/office/officeart/2005/8/layout/vList3" loCatId="picture" qsTypeId="urn:microsoft.com/office/officeart/2005/8/quickstyle/simple1" qsCatId="simple" csTypeId="urn:microsoft.com/office/officeart/2005/8/colors/colorful3" csCatId="colorful" phldr="1"/>
      <dgm:spPr/>
    </dgm:pt>
    <dgm:pt modelId="{05F2346C-39A8-48B5-A4F6-9F691ABE03EE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Consumption Private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15C2BBC-DE0D-4C3E-9AC8-CF744E709A0D}" type="parTrans" cxnId="{BC20F253-76FB-43C6-95B3-9FD9BDF35DC0}">
      <dgm:prSet/>
      <dgm:spPr/>
      <dgm:t>
        <a:bodyPr/>
        <a:lstStyle/>
        <a:p>
          <a:endParaRPr lang="en-US"/>
        </a:p>
      </dgm:t>
    </dgm:pt>
    <dgm:pt modelId="{25E77D0A-5B53-4A75-B175-612269B55498}" type="sibTrans" cxnId="{BC20F253-76FB-43C6-95B3-9FD9BDF35DC0}">
      <dgm:prSet/>
      <dgm:spPr/>
      <dgm:t>
        <a:bodyPr/>
        <a:lstStyle/>
        <a:p>
          <a:endParaRPr lang="en-US"/>
        </a:p>
      </dgm:t>
    </dgm:pt>
    <dgm:pt modelId="{269A8471-6721-4581-887A-182C8AEE9968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Government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DBD24030-D91B-48CB-A4B1-8D66C2D24D0F}" type="parTrans" cxnId="{898F8C28-52B7-4B48-845E-5435EE86517B}">
      <dgm:prSet/>
      <dgm:spPr/>
      <dgm:t>
        <a:bodyPr/>
        <a:lstStyle/>
        <a:p>
          <a:endParaRPr lang="en-US"/>
        </a:p>
      </dgm:t>
    </dgm:pt>
    <dgm:pt modelId="{6577904A-6368-42E1-B771-CB9E6E088763}" type="sibTrans" cxnId="{898F8C28-52B7-4B48-845E-5435EE86517B}">
      <dgm:prSet/>
      <dgm:spPr/>
      <dgm:t>
        <a:bodyPr/>
        <a:lstStyle/>
        <a:p>
          <a:endParaRPr lang="en-US"/>
        </a:p>
      </dgm:t>
    </dgm:pt>
    <dgm:pt modelId="{272AFD56-C51B-48F7-B49D-81A3D0C07AD6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Foreign Expenditure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B388912F-6496-46B2-8FBF-C4CDE10D3EF6}" type="parTrans" cxnId="{D6179453-CB1C-4FF6-B069-87D1CAE4A31B}">
      <dgm:prSet/>
      <dgm:spPr/>
      <dgm:t>
        <a:bodyPr/>
        <a:lstStyle/>
        <a:p>
          <a:endParaRPr lang="en-US"/>
        </a:p>
      </dgm:t>
    </dgm:pt>
    <dgm:pt modelId="{B8C0F1CB-35E7-4588-8C94-DD0C402CC530}" type="sibTrans" cxnId="{D6179453-CB1C-4FF6-B069-87D1CAE4A31B}">
      <dgm:prSet/>
      <dgm:spPr/>
      <dgm:t>
        <a:bodyPr/>
        <a:lstStyle/>
        <a:p>
          <a:endParaRPr lang="en-US"/>
        </a:p>
      </dgm:t>
    </dgm:pt>
    <dgm:pt modelId="{763A8569-D62B-43B5-94FB-EFE2A42A1883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Investment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537F47C-FE23-4CFD-9FB5-1693939B213B}" type="parTrans" cxnId="{AC30AE25-5EE9-47D2-AC02-1CA358CF3D6D}">
      <dgm:prSet/>
      <dgm:spPr/>
      <dgm:t>
        <a:bodyPr/>
        <a:lstStyle/>
        <a:p>
          <a:endParaRPr lang="en-US"/>
        </a:p>
      </dgm:t>
    </dgm:pt>
    <dgm:pt modelId="{9F049E50-92A9-494A-8B41-E919FD96A65E}" type="sibTrans" cxnId="{AC30AE25-5EE9-47D2-AC02-1CA358CF3D6D}">
      <dgm:prSet/>
      <dgm:spPr/>
      <dgm:t>
        <a:bodyPr/>
        <a:lstStyle/>
        <a:p>
          <a:endParaRPr lang="en-US"/>
        </a:p>
      </dgm:t>
    </dgm:pt>
    <dgm:pt modelId="{7CF435D4-2B91-4303-946C-A8F722FD87DF}" type="pres">
      <dgm:prSet presAssocID="{24C8AF9C-7968-45E1-90E6-91FE0B28D67D}" presName="linearFlow" presStyleCnt="0">
        <dgm:presLayoutVars>
          <dgm:dir/>
          <dgm:resizeHandles val="exact"/>
        </dgm:presLayoutVars>
      </dgm:prSet>
      <dgm:spPr/>
    </dgm:pt>
    <dgm:pt modelId="{E24517E8-B1D9-487A-9669-938EE85740CD}" type="pres">
      <dgm:prSet presAssocID="{05F2346C-39A8-48B5-A4F6-9F691ABE03EE}" presName="composite" presStyleCnt="0"/>
      <dgm:spPr/>
    </dgm:pt>
    <dgm:pt modelId="{E72ABC81-C9C2-485A-90BA-13AA73FF26EC}" type="pres">
      <dgm:prSet presAssocID="{05F2346C-39A8-48B5-A4F6-9F691ABE03EE}" presName="imgShp" presStyleLbl="fgImgPlace1" presStyleIdx="0" presStyleCnt="4" custScaleX="12425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C5E7F4B-E375-41D8-9354-1CED7D7CE94A}" type="pres">
      <dgm:prSet presAssocID="{05F2346C-39A8-48B5-A4F6-9F691ABE03E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A973D-BFCC-4D8A-B170-0D13E79EA3EB}" type="pres">
      <dgm:prSet presAssocID="{25E77D0A-5B53-4A75-B175-612269B55498}" presName="spacing" presStyleCnt="0"/>
      <dgm:spPr/>
    </dgm:pt>
    <dgm:pt modelId="{A4071703-2074-4827-8A21-D7908453011E}" type="pres">
      <dgm:prSet presAssocID="{763A8569-D62B-43B5-94FB-EFE2A42A1883}" presName="composite" presStyleCnt="0"/>
      <dgm:spPr/>
    </dgm:pt>
    <dgm:pt modelId="{A49FC37F-719B-4EAB-AB18-6197F82E0AF6}" type="pres">
      <dgm:prSet presAssocID="{763A8569-D62B-43B5-94FB-EFE2A42A1883}" presName="imgShp" presStyleLbl="fgImgPlace1" presStyleIdx="1" presStyleCnt="4" custScaleX="8315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8B43CD0-0936-46F7-BB61-D751757FC904}" type="pres">
      <dgm:prSet presAssocID="{763A8569-D62B-43B5-94FB-EFE2A42A1883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0779D-4A33-45AC-AD65-11E04A8F3D96}" type="pres">
      <dgm:prSet presAssocID="{9F049E50-92A9-494A-8B41-E919FD96A65E}" presName="spacing" presStyleCnt="0"/>
      <dgm:spPr/>
    </dgm:pt>
    <dgm:pt modelId="{E191B831-0A48-414C-8360-F49D5B2D53F1}" type="pres">
      <dgm:prSet presAssocID="{269A8471-6721-4581-887A-182C8AEE9968}" presName="composite" presStyleCnt="0"/>
      <dgm:spPr/>
    </dgm:pt>
    <dgm:pt modelId="{E4820DFC-A98E-45DA-848A-37DC7AF4C994}" type="pres">
      <dgm:prSet presAssocID="{269A8471-6721-4581-887A-182C8AEE9968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E0B610B-1BA0-4645-9DB3-522B20599CDD}" type="pres">
      <dgm:prSet presAssocID="{269A8471-6721-4581-887A-182C8AEE9968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A21AA-CFA1-4B4E-B727-BAF761CB9D1C}" type="pres">
      <dgm:prSet presAssocID="{6577904A-6368-42E1-B771-CB9E6E088763}" presName="spacing" presStyleCnt="0"/>
      <dgm:spPr/>
    </dgm:pt>
    <dgm:pt modelId="{B6D00E20-6D5D-4798-96BD-033C5D2BBE1C}" type="pres">
      <dgm:prSet presAssocID="{272AFD56-C51B-48F7-B49D-81A3D0C07AD6}" presName="composite" presStyleCnt="0"/>
      <dgm:spPr/>
    </dgm:pt>
    <dgm:pt modelId="{B2CE7805-D929-4D29-8EB4-D308F6430077}" type="pres">
      <dgm:prSet presAssocID="{272AFD56-C51B-48F7-B49D-81A3D0C07AD6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9AEAE02-3169-4E15-9ABC-E0493F58FAC9}" type="pres">
      <dgm:prSet presAssocID="{272AFD56-C51B-48F7-B49D-81A3D0C07AD6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09BABB-FB9A-4A39-B747-BA2E986F5E11}" type="presOf" srcId="{269A8471-6721-4581-887A-182C8AEE9968}" destId="{FE0B610B-1BA0-4645-9DB3-522B20599CDD}" srcOrd="0" destOrd="0" presId="urn:microsoft.com/office/officeart/2005/8/layout/vList3"/>
    <dgm:cxn modelId="{B76FCD10-3182-4DA2-BC0A-56392DF0F683}" type="presOf" srcId="{05F2346C-39A8-48B5-A4F6-9F691ABE03EE}" destId="{AC5E7F4B-E375-41D8-9354-1CED7D7CE94A}" srcOrd="0" destOrd="0" presId="urn:microsoft.com/office/officeart/2005/8/layout/vList3"/>
    <dgm:cxn modelId="{898F8C28-52B7-4B48-845E-5435EE86517B}" srcId="{24C8AF9C-7968-45E1-90E6-91FE0B28D67D}" destId="{269A8471-6721-4581-887A-182C8AEE9968}" srcOrd="2" destOrd="0" parTransId="{DBD24030-D91B-48CB-A4B1-8D66C2D24D0F}" sibTransId="{6577904A-6368-42E1-B771-CB9E6E088763}"/>
    <dgm:cxn modelId="{AC30AE25-5EE9-47D2-AC02-1CA358CF3D6D}" srcId="{24C8AF9C-7968-45E1-90E6-91FE0B28D67D}" destId="{763A8569-D62B-43B5-94FB-EFE2A42A1883}" srcOrd="1" destOrd="0" parTransId="{E537F47C-FE23-4CFD-9FB5-1693939B213B}" sibTransId="{9F049E50-92A9-494A-8B41-E919FD96A65E}"/>
    <dgm:cxn modelId="{38B01B70-DC27-4126-B99D-8A7CA99614E2}" type="presOf" srcId="{272AFD56-C51B-48F7-B49D-81A3D0C07AD6}" destId="{69AEAE02-3169-4E15-9ABC-E0493F58FAC9}" srcOrd="0" destOrd="0" presId="urn:microsoft.com/office/officeart/2005/8/layout/vList3"/>
    <dgm:cxn modelId="{D6179453-CB1C-4FF6-B069-87D1CAE4A31B}" srcId="{24C8AF9C-7968-45E1-90E6-91FE0B28D67D}" destId="{272AFD56-C51B-48F7-B49D-81A3D0C07AD6}" srcOrd="3" destOrd="0" parTransId="{B388912F-6496-46B2-8FBF-C4CDE10D3EF6}" sibTransId="{B8C0F1CB-35E7-4588-8C94-DD0C402CC530}"/>
    <dgm:cxn modelId="{10EEB87C-43F0-4B63-A625-77B599EC3662}" type="presOf" srcId="{763A8569-D62B-43B5-94FB-EFE2A42A1883}" destId="{68B43CD0-0936-46F7-BB61-D751757FC904}" srcOrd="0" destOrd="0" presId="urn:microsoft.com/office/officeart/2005/8/layout/vList3"/>
    <dgm:cxn modelId="{A209B895-CE38-4178-9F7C-351BC0723886}" type="presOf" srcId="{24C8AF9C-7968-45E1-90E6-91FE0B28D67D}" destId="{7CF435D4-2B91-4303-946C-A8F722FD87DF}" srcOrd="0" destOrd="0" presId="urn:microsoft.com/office/officeart/2005/8/layout/vList3"/>
    <dgm:cxn modelId="{BC20F253-76FB-43C6-95B3-9FD9BDF35DC0}" srcId="{24C8AF9C-7968-45E1-90E6-91FE0B28D67D}" destId="{05F2346C-39A8-48B5-A4F6-9F691ABE03EE}" srcOrd="0" destOrd="0" parTransId="{E15C2BBC-DE0D-4C3E-9AC8-CF744E709A0D}" sibTransId="{25E77D0A-5B53-4A75-B175-612269B55498}"/>
    <dgm:cxn modelId="{19DC58B4-CDEC-4713-A77E-2BD942FC7CBB}" type="presParOf" srcId="{7CF435D4-2B91-4303-946C-A8F722FD87DF}" destId="{E24517E8-B1D9-487A-9669-938EE85740CD}" srcOrd="0" destOrd="0" presId="urn:microsoft.com/office/officeart/2005/8/layout/vList3"/>
    <dgm:cxn modelId="{5716BD46-217C-4C29-94C4-2F7344E85282}" type="presParOf" srcId="{E24517E8-B1D9-487A-9669-938EE85740CD}" destId="{E72ABC81-C9C2-485A-90BA-13AA73FF26EC}" srcOrd="0" destOrd="0" presId="urn:microsoft.com/office/officeart/2005/8/layout/vList3"/>
    <dgm:cxn modelId="{B8760535-8110-4AD7-B2F5-E06F24300E1B}" type="presParOf" srcId="{E24517E8-B1D9-487A-9669-938EE85740CD}" destId="{AC5E7F4B-E375-41D8-9354-1CED7D7CE94A}" srcOrd="1" destOrd="0" presId="urn:microsoft.com/office/officeart/2005/8/layout/vList3"/>
    <dgm:cxn modelId="{B359E07A-B9A8-41E0-A433-57A834E01715}" type="presParOf" srcId="{7CF435D4-2B91-4303-946C-A8F722FD87DF}" destId="{D14A973D-BFCC-4D8A-B170-0D13E79EA3EB}" srcOrd="1" destOrd="0" presId="urn:microsoft.com/office/officeart/2005/8/layout/vList3"/>
    <dgm:cxn modelId="{46D9C322-1BDE-44CA-9977-F5746B92E9B3}" type="presParOf" srcId="{7CF435D4-2B91-4303-946C-A8F722FD87DF}" destId="{A4071703-2074-4827-8A21-D7908453011E}" srcOrd="2" destOrd="0" presId="urn:microsoft.com/office/officeart/2005/8/layout/vList3"/>
    <dgm:cxn modelId="{8789AAC3-1994-478F-B136-FA3EAF99876E}" type="presParOf" srcId="{A4071703-2074-4827-8A21-D7908453011E}" destId="{A49FC37F-719B-4EAB-AB18-6197F82E0AF6}" srcOrd="0" destOrd="0" presId="urn:microsoft.com/office/officeart/2005/8/layout/vList3"/>
    <dgm:cxn modelId="{65C8BBCD-6A54-49D9-9932-BE817D2C5CD3}" type="presParOf" srcId="{A4071703-2074-4827-8A21-D7908453011E}" destId="{68B43CD0-0936-46F7-BB61-D751757FC904}" srcOrd="1" destOrd="0" presId="urn:microsoft.com/office/officeart/2005/8/layout/vList3"/>
    <dgm:cxn modelId="{8A522BFD-3208-405E-BF34-76C8DA4DD87C}" type="presParOf" srcId="{7CF435D4-2B91-4303-946C-A8F722FD87DF}" destId="{4E50779D-4A33-45AC-AD65-11E04A8F3D96}" srcOrd="3" destOrd="0" presId="urn:microsoft.com/office/officeart/2005/8/layout/vList3"/>
    <dgm:cxn modelId="{E08BC7F9-5BE6-481F-B2E9-83723B2D43A1}" type="presParOf" srcId="{7CF435D4-2B91-4303-946C-A8F722FD87DF}" destId="{E191B831-0A48-414C-8360-F49D5B2D53F1}" srcOrd="4" destOrd="0" presId="urn:microsoft.com/office/officeart/2005/8/layout/vList3"/>
    <dgm:cxn modelId="{B0708B3E-D486-4B07-AD5B-DD7372804B23}" type="presParOf" srcId="{E191B831-0A48-414C-8360-F49D5B2D53F1}" destId="{E4820DFC-A98E-45DA-848A-37DC7AF4C994}" srcOrd="0" destOrd="0" presId="urn:microsoft.com/office/officeart/2005/8/layout/vList3"/>
    <dgm:cxn modelId="{B42A8331-3EC4-45FC-84A5-CC44D3CFE99D}" type="presParOf" srcId="{E191B831-0A48-414C-8360-F49D5B2D53F1}" destId="{FE0B610B-1BA0-4645-9DB3-522B20599CDD}" srcOrd="1" destOrd="0" presId="urn:microsoft.com/office/officeart/2005/8/layout/vList3"/>
    <dgm:cxn modelId="{E9511BD1-A15C-48C3-9712-B2B9D1D355E2}" type="presParOf" srcId="{7CF435D4-2B91-4303-946C-A8F722FD87DF}" destId="{85DA21AA-CFA1-4B4E-B727-BAF761CB9D1C}" srcOrd="5" destOrd="0" presId="urn:microsoft.com/office/officeart/2005/8/layout/vList3"/>
    <dgm:cxn modelId="{613AD366-28A1-42E5-A440-301E03C2D264}" type="presParOf" srcId="{7CF435D4-2B91-4303-946C-A8F722FD87DF}" destId="{B6D00E20-6D5D-4798-96BD-033C5D2BBE1C}" srcOrd="6" destOrd="0" presId="urn:microsoft.com/office/officeart/2005/8/layout/vList3"/>
    <dgm:cxn modelId="{D79A15E9-781E-4299-B3C5-3F699F9A463E}" type="presParOf" srcId="{B6D00E20-6D5D-4798-96BD-033C5D2BBE1C}" destId="{B2CE7805-D929-4D29-8EB4-D308F6430077}" srcOrd="0" destOrd="0" presId="urn:microsoft.com/office/officeart/2005/8/layout/vList3"/>
    <dgm:cxn modelId="{841D54B0-F5FF-43E3-9822-9C0FE6603DC3}" type="presParOf" srcId="{B6D00E20-6D5D-4798-96BD-033C5D2BBE1C}" destId="{69AEAE02-3169-4E15-9ABC-E0493F58F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4C8AF9C-7968-45E1-90E6-91FE0B28D67D}" type="doc">
      <dgm:prSet loTypeId="urn:microsoft.com/office/officeart/2005/8/layout/vList3" loCatId="picture" qsTypeId="urn:microsoft.com/office/officeart/2005/8/quickstyle/simple1" qsCatId="simple" csTypeId="urn:microsoft.com/office/officeart/2005/8/colors/colorful3" csCatId="colorful" phldr="1"/>
      <dgm:spPr/>
    </dgm:pt>
    <dgm:pt modelId="{05F2346C-39A8-48B5-A4F6-9F691ABE03EE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Consumption Private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15C2BBC-DE0D-4C3E-9AC8-CF744E709A0D}" type="parTrans" cxnId="{BC20F253-76FB-43C6-95B3-9FD9BDF35DC0}">
      <dgm:prSet/>
      <dgm:spPr/>
      <dgm:t>
        <a:bodyPr/>
        <a:lstStyle/>
        <a:p>
          <a:endParaRPr lang="en-US"/>
        </a:p>
      </dgm:t>
    </dgm:pt>
    <dgm:pt modelId="{25E77D0A-5B53-4A75-B175-612269B55498}" type="sibTrans" cxnId="{BC20F253-76FB-43C6-95B3-9FD9BDF35DC0}">
      <dgm:prSet/>
      <dgm:spPr/>
      <dgm:t>
        <a:bodyPr/>
        <a:lstStyle/>
        <a:p>
          <a:endParaRPr lang="en-US"/>
        </a:p>
      </dgm:t>
    </dgm:pt>
    <dgm:pt modelId="{269A8471-6721-4581-887A-182C8AEE9968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Government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DBD24030-D91B-48CB-A4B1-8D66C2D24D0F}" type="parTrans" cxnId="{898F8C28-52B7-4B48-845E-5435EE86517B}">
      <dgm:prSet/>
      <dgm:spPr/>
      <dgm:t>
        <a:bodyPr/>
        <a:lstStyle/>
        <a:p>
          <a:endParaRPr lang="en-US"/>
        </a:p>
      </dgm:t>
    </dgm:pt>
    <dgm:pt modelId="{6577904A-6368-42E1-B771-CB9E6E088763}" type="sibTrans" cxnId="{898F8C28-52B7-4B48-845E-5435EE86517B}">
      <dgm:prSet/>
      <dgm:spPr/>
      <dgm:t>
        <a:bodyPr/>
        <a:lstStyle/>
        <a:p>
          <a:endParaRPr lang="en-US"/>
        </a:p>
      </dgm:t>
    </dgm:pt>
    <dgm:pt modelId="{272AFD56-C51B-48F7-B49D-81A3D0C07AD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Foreign Expenditure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B388912F-6496-46B2-8FBF-C4CDE10D3EF6}" type="parTrans" cxnId="{D6179453-CB1C-4FF6-B069-87D1CAE4A31B}">
      <dgm:prSet/>
      <dgm:spPr/>
      <dgm:t>
        <a:bodyPr/>
        <a:lstStyle/>
        <a:p>
          <a:endParaRPr lang="en-US"/>
        </a:p>
      </dgm:t>
    </dgm:pt>
    <dgm:pt modelId="{B8C0F1CB-35E7-4588-8C94-DD0C402CC530}" type="sibTrans" cxnId="{D6179453-CB1C-4FF6-B069-87D1CAE4A31B}">
      <dgm:prSet/>
      <dgm:spPr/>
      <dgm:t>
        <a:bodyPr/>
        <a:lstStyle/>
        <a:p>
          <a:endParaRPr lang="en-US"/>
        </a:p>
      </dgm:t>
    </dgm:pt>
    <dgm:pt modelId="{763A8569-D62B-43B5-94FB-EFE2A42A1883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Investment</a:t>
          </a:r>
          <a:endParaRPr lang="en-US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gm:t>
    </dgm:pt>
    <dgm:pt modelId="{E537F47C-FE23-4CFD-9FB5-1693939B213B}" type="parTrans" cxnId="{AC30AE25-5EE9-47D2-AC02-1CA358CF3D6D}">
      <dgm:prSet/>
      <dgm:spPr/>
      <dgm:t>
        <a:bodyPr/>
        <a:lstStyle/>
        <a:p>
          <a:endParaRPr lang="en-US"/>
        </a:p>
      </dgm:t>
    </dgm:pt>
    <dgm:pt modelId="{9F049E50-92A9-494A-8B41-E919FD96A65E}" type="sibTrans" cxnId="{AC30AE25-5EE9-47D2-AC02-1CA358CF3D6D}">
      <dgm:prSet/>
      <dgm:spPr/>
      <dgm:t>
        <a:bodyPr/>
        <a:lstStyle/>
        <a:p>
          <a:endParaRPr lang="en-US"/>
        </a:p>
      </dgm:t>
    </dgm:pt>
    <dgm:pt modelId="{7CF435D4-2B91-4303-946C-A8F722FD87DF}" type="pres">
      <dgm:prSet presAssocID="{24C8AF9C-7968-45E1-90E6-91FE0B28D67D}" presName="linearFlow" presStyleCnt="0">
        <dgm:presLayoutVars>
          <dgm:dir/>
          <dgm:resizeHandles val="exact"/>
        </dgm:presLayoutVars>
      </dgm:prSet>
      <dgm:spPr/>
    </dgm:pt>
    <dgm:pt modelId="{E24517E8-B1D9-487A-9669-938EE85740CD}" type="pres">
      <dgm:prSet presAssocID="{05F2346C-39A8-48B5-A4F6-9F691ABE03EE}" presName="composite" presStyleCnt="0"/>
      <dgm:spPr/>
    </dgm:pt>
    <dgm:pt modelId="{E72ABC81-C9C2-485A-90BA-13AA73FF26EC}" type="pres">
      <dgm:prSet presAssocID="{05F2346C-39A8-48B5-A4F6-9F691ABE03EE}" presName="imgShp" presStyleLbl="fgImgPlace1" presStyleIdx="0" presStyleCnt="4" custScaleX="12425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C5E7F4B-E375-41D8-9354-1CED7D7CE94A}" type="pres">
      <dgm:prSet presAssocID="{05F2346C-39A8-48B5-A4F6-9F691ABE03E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A973D-BFCC-4D8A-B170-0D13E79EA3EB}" type="pres">
      <dgm:prSet presAssocID="{25E77D0A-5B53-4A75-B175-612269B55498}" presName="spacing" presStyleCnt="0"/>
      <dgm:spPr/>
    </dgm:pt>
    <dgm:pt modelId="{A4071703-2074-4827-8A21-D7908453011E}" type="pres">
      <dgm:prSet presAssocID="{763A8569-D62B-43B5-94FB-EFE2A42A1883}" presName="composite" presStyleCnt="0"/>
      <dgm:spPr/>
    </dgm:pt>
    <dgm:pt modelId="{A49FC37F-719B-4EAB-AB18-6197F82E0AF6}" type="pres">
      <dgm:prSet presAssocID="{763A8569-D62B-43B5-94FB-EFE2A42A1883}" presName="imgShp" presStyleLbl="fgImgPlace1" presStyleIdx="1" presStyleCnt="4" custScaleX="8315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8B43CD0-0936-46F7-BB61-D751757FC904}" type="pres">
      <dgm:prSet presAssocID="{763A8569-D62B-43B5-94FB-EFE2A42A1883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0779D-4A33-45AC-AD65-11E04A8F3D96}" type="pres">
      <dgm:prSet presAssocID="{9F049E50-92A9-494A-8B41-E919FD96A65E}" presName="spacing" presStyleCnt="0"/>
      <dgm:spPr/>
    </dgm:pt>
    <dgm:pt modelId="{E191B831-0A48-414C-8360-F49D5B2D53F1}" type="pres">
      <dgm:prSet presAssocID="{269A8471-6721-4581-887A-182C8AEE9968}" presName="composite" presStyleCnt="0"/>
      <dgm:spPr/>
    </dgm:pt>
    <dgm:pt modelId="{E4820DFC-A98E-45DA-848A-37DC7AF4C994}" type="pres">
      <dgm:prSet presAssocID="{269A8471-6721-4581-887A-182C8AEE9968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E0B610B-1BA0-4645-9DB3-522B20599CDD}" type="pres">
      <dgm:prSet presAssocID="{269A8471-6721-4581-887A-182C8AEE9968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A21AA-CFA1-4B4E-B727-BAF761CB9D1C}" type="pres">
      <dgm:prSet presAssocID="{6577904A-6368-42E1-B771-CB9E6E088763}" presName="spacing" presStyleCnt="0"/>
      <dgm:spPr/>
    </dgm:pt>
    <dgm:pt modelId="{B6D00E20-6D5D-4798-96BD-033C5D2BBE1C}" type="pres">
      <dgm:prSet presAssocID="{272AFD56-C51B-48F7-B49D-81A3D0C07AD6}" presName="composite" presStyleCnt="0"/>
      <dgm:spPr/>
    </dgm:pt>
    <dgm:pt modelId="{B2CE7805-D929-4D29-8EB4-D308F6430077}" type="pres">
      <dgm:prSet presAssocID="{272AFD56-C51B-48F7-B49D-81A3D0C07AD6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9AEAE02-3169-4E15-9ABC-E0493F58FAC9}" type="pres">
      <dgm:prSet presAssocID="{272AFD56-C51B-48F7-B49D-81A3D0C07AD6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EC116A-1291-4DB3-95A0-FE08800D1593}" type="presOf" srcId="{05F2346C-39A8-48B5-A4F6-9F691ABE03EE}" destId="{AC5E7F4B-E375-41D8-9354-1CED7D7CE94A}" srcOrd="0" destOrd="0" presId="urn:microsoft.com/office/officeart/2005/8/layout/vList3"/>
    <dgm:cxn modelId="{898F8C28-52B7-4B48-845E-5435EE86517B}" srcId="{24C8AF9C-7968-45E1-90E6-91FE0B28D67D}" destId="{269A8471-6721-4581-887A-182C8AEE9968}" srcOrd="2" destOrd="0" parTransId="{DBD24030-D91B-48CB-A4B1-8D66C2D24D0F}" sibTransId="{6577904A-6368-42E1-B771-CB9E6E088763}"/>
    <dgm:cxn modelId="{AC30AE25-5EE9-47D2-AC02-1CA358CF3D6D}" srcId="{24C8AF9C-7968-45E1-90E6-91FE0B28D67D}" destId="{763A8569-D62B-43B5-94FB-EFE2A42A1883}" srcOrd="1" destOrd="0" parTransId="{E537F47C-FE23-4CFD-9FB5-1693939B213B}" sibTransId="{9F049E50-92A9-494A-8B41-E919FD96A65E}"/>
    <dgm:cxn modelId="{3CBEBC6E-6279-4169-96F4-84232C7E50A1}" type="presOf" srcId="{763A8569-D62B-43B5-94FB-EFE2A42A1883}" destId="{68B43CD0-0936-46F7-BB61-D751757FC904}" srcOrd="0" destOrd="0" presId="urn:microsoft.com/office/officeart/2005/8/layout/vList3"/>
    <dgm:cxn modelId="{D5A1B491-5F1F-42AA-8ED8-CC20DB222C13}" type="presOf" srcId="{24C8AF9C-7968-45E1-90E6-91FE0B28D67D}" destId="{7CF435D4-2B91-4303-946C-A8F722FD87DF}" srcOrd="0" destOrd="0" presId="urn:microsoft.com/office/officeart/2005/8/layout/vList3"/>
    <dgm:cxn modelId="{D6179453-CB1C-4FF6-B069-87D1CAE4A31B}" srcId="{24C8AF9C-7968-45E1-90E6-91FE0B28D67D}" destId="{272AFD56-C51B-48F7-B49D-81A3D0C07AD6}" srcOrd="3" destOrd="0" parTransId="{B388912F-6496-46B2-8FBF-C4CDE10D3EF6}" sibTransId="{B8C0F1CB-35E7-4588-8C94-DD0C402CC530}"/>
    <dgm:cxn modelId="{BC20F253-76FB-43C6-95B3-9FD9BDF35DC0}" srcId="{24C8AF9C-7968-45E1-90E6-91FE0B28D67D}" destId="{05F2346C-39A8-48B5-A4F6-9F691ABE03EE}" srcOrd="0" destOrd="0" parTransId="{E15C2BBC-DE0D-4C3E-9AC8-CF744E709A0D}" sibTransId="{25E77D0A-5B53-4A75-B175-612269B55498}"/>
    <dgm:cxn modelId="{AC69343C-38D4-4998-A805-AF206F29D6E5}" type="presOf" srcId="{272AFD56-C51B-48F7-B49D-81A3D0C07AD6}" destId="{69AEAE02-3169-4E15-9ABC-E0493F58FAC9}" srcOrd="0" destOrd="0" presId="urn:microsoft.com/office/officeart/2005/8/layout/vList3"/>
    <dgm:cxn modelId="{5BF73B18-16ED-49DB-BA77-B1915A7D5BEF}" type="presOf" srcId="{269A8471-6721-4581-887A-182C8AEE9968}" destId="{FE0B610B-1BA0-4645-9DB3-522B20599CDD}" srcOrd="0" destOrd="0" presId="urn:microsoft.com/office/officeart/2005/8/layout/vList3"/>
    <dgm:cxn modelId="{0573ACE3-513F-4191-BEE1-0D7069B3C511}" type="presParOf" srcId="{7CF435D4-2B91-4303-946C-A8F722FD87DF}" destId="{E24517E8-B1D9-487A-9669-938EE85740CD}" srcOrd="0" destOrd="0" presId="urn:microsoft.com/office/officeart/2005/8/layout/vList3"/>
    <dgm:cxn modelId="{991F5849-EAD4-4A19-B7A4-872690881B79}" type="presParOf" srcId="{E24517E8-B1D9-487A-9669-938EE85740CD}" destId="{E72ABC81-C9C2-485A-90BA-13AA73FF26EC}" srcOrd="0" destOrd="0" presId="urn:microsoft.com/office/officeart/2005/8/layout/vList3"/>
    <dgm:cxn modelId="{9A0286B5-025C-4E01-B9D9-D047D230177F}" type="presParOf" srcId="{E24517E8-B1D9-487A-9669-938EE85740CD}" destId="{AC5E7F4B-E375-41D8-9354-1CED7D7CE94A}" srcOrd="1" destOrd="0" presId="urn:microsoft.com/office/officeart/2005/8/layout/vList3"/>
    <dgm:cxn modelId="{9203609A-CAF6-4480-92DF-39909602803D}" type="presParOf" srcId="{7CF435D4-2B91-4303-946C-A8F722FD87DF}" destId="{D14A973D-BFCC-4D8A-B170-0D13E79EA3EB}" srcOrd="1" destOrd="0" presId="urn:microsoft.com/office/officeart/2005/8/layout/vList3"/>
    <dgm:cxn modelId="{59642480-2911-41CD-B96E-150BF328F845}" type="presParOf" srcId="{7CF435D4-2B91-4303-946C-A8F722FD87DF}" destId="{A4071703-2074-4827-8A21-D7908453011E}" srcOrd="2" destOrd="0" presId="urn:microsoft.com/office/officeart/2005/8/layout/vList3"/>
    <dgm:cxn modelId="{1585ABC4-9973-4EDC-AE28-55B4FAA35CF9}" type="presParOf" srcId="{A4071703-2074-4827-8A21-D7908453011E}" destId="{A49FC37F-719B-4EAB-AB18-6197F82E0AF6}" srcOrd="0" destOrd="0" presId="urn:microsoft.com/office/officeart/2005/8/layout/vList3"/>
    <dgm:cxn modelId="{C2A885FC-ADB3-45ED-AF9D-DC06FA26A0BD}" type="presParOf" srcId="{A4071703-2074-4827-8A21-D7908453011E}" destId="{68B43CD0-0936-46F7-BB61-D751757FC904}" srcOrd="1" destOrd="0" presId="urn:microsoft.com/office/officeart/2005/8/layout/vList3"/>
    <dgm:cxn modelId="{50197676-0FAB-471C-845A-FEA0008FB5CD}" type="presParOf" srcId="{7CF435D4-2B91-4303-946C-A8F722FD87DF}" destId="{4E50779D-4A33-45AC-AD65-11E04A8F3D96}" srcOrd="3" destOrd="0" presId="urn:microsoft.com/office/officeart/2005/8/layout/vList3"/>
    <dgm:cxn modelId="{8292A1FF-1032-45A8-BE2B-59A0B7D8E94B}" type="presParOf" srcId="{7CF435D4-2B91-4303-946C-A8F722FD87DF}" destId="{E191B831-0A48-414C-8360-F49D5B2D53F1}" srcOrd="4" destOrd="0" presId="urn:microsoft.com/office/officeart/2005/8/layout/vList3"/>
    <dgm:cxn modelId="{AB3CD5A2-C4C1-4788-9A5E-3CB6DA159244}" type="presParOf" srcId="{E191B831-0A48-414C-8360-F49D5B2D53F1}" destId="{E4820DFC-A98E-45DA-848A-37DC7AF4C994}" srcOrd="0" destOrd="0" presId="urn:microsoft.com/office/officeart/2005/8/layout/vList3"/>
    <dgm:cxn modelId="{C22D8C57-A816-4CEF-9160-2077842FCFEF}" type="presParOf" srcId="{E191B831-0A48-414C-8360-F49D5B2D53F1}" destId="{FE0B610B-1BA0-4645-9DB3-522B20599CDD}" srcOrd="1" destOrd="0" presId="urn:microsoft.com/office/officeart/2005/8/layout/vList3"/>
    <dgm:cxn modelId="{0715C35B-E3A0-46C0-8EE3-FD96FBD8E8AE}" type="presParOf" srcId="{7CF435D4-2B91-4303-946C-A8F722FD87DF}" destId="{85DA21AA-CFA1-4B4E-B727-BAF761CB9D1C}" srcOrd="5" destOrd="0" presId="urn:microsoft.com/office/officeart/2005/8/layout/vList3"/>
    <dgm:cxn modelId="{B7DE469F-1E46-4A84-9640-26CF220867B4}" type="presParOf" srcId="{7CF435D4-2B91-4303-946C-A8F722FD87DF}" destId="{B6D00E20-6D5D-4798-96BD-033C5D2BBE1C}" srcOrd="6" destOrd="0" presId="urn:microsoft.com/office/officeart/2005/8/layout/vList3"/>
    <dgm:cxn modelId="{32C6D1F5-A3C4-473C-936B-E48C69A4094E}" type="presParOf" srcId="{B6D00E20-6D5D-4798-96BD-033C5D2BBE1C}" destId="{B2CE7805-D929-4D29-8EB4-D308F6430077}" srcOrd="0" destOrd="0" presId="urn:microsoft.com/office/officeart/2005/8/layout/vList3"/>
    <dgm:cxn modelId="{450BDF53-DC46-4A1B-AF50-8B63547FE7E0}" type="presParOf" srcId="{B6D00E20-6D5D-4798-96BD-033C5D2BBE1C}" destId="{69AEAE02-3169-4E15-9ABC-E0493F58F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4C8AF9C-7968-45E1-90E6-91FE0B28D67D}" type="doc">
      <dgm:prSet loTypeId="urn:microsoft.com/office/officeart/2005/8/layout/vList3" loCatId="picture" qsTypeId="urn:microsoft.com/office/officeart/2005/8/quickstyle/simple1" qsCatId="simple" csTypeId="urn:microsoft.com/office/officeart/2005/8/colors/accent0_3" csCatId="mainScheme" phldr="1"/>
      <dgm:spPr/>
    </dgm:pt>
    <dgm:pt modelId="{05F2346C-39A8-48B5-A4F6-9F691ABE03EE}">
      <dgm:prSet phldrT="[Text]" custT="1"/>
      <dgm:spPr/>
      <dgm:t>
        <a:bodyPr/>
        <a:lstStyle/>
        <a:p>
          <a:r>
            <a:rPr lang="en-US" sz="4000" smtClean="0">
              <a:latin typeface="Franklin Gothic Demi Cond" panose="020B0706030402020204" pitchFamily="34" charset="0"/>
            </a:rPr>
            <a:t>+Consumption (Final)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15C2BBC-DE0D-4C3E-9AC8-CF744E709A0D}" type="parTrans" cxnId="{BC20F253-76FB-43C6-95B3-9FD9BDF35DC0}">
      <dgm:prSet/>
      <dgm:spPr/>
      <dgm:t>
        <a:bodyPr/>
        <a:lstStyle/>
        <a:p>
          <a:endParaRPr lang="en-US"/>
        </a:p>
      </dgm:t>
    </dgm:pt>
    <dgm:pt modelId="{25E77D0A-5B53-4A75-B175-612269B55498}" type="sibTrans" cxnId="{BC20F253-76FB-43C6-95B3-9FD9BDF35DC0}">
      <dgm:prSet/>
      <dgm:spPr/>
      <dgm:t>
        <a:bodyPr/>
        <a:lstStyle/>
        <a:p>
          <a:endParaRPr lang="en-US"/>
        </a:p>
      </dgm:t>
    </dgm:pt>
    <dgm:pt modelId="{269A8471-6721-4581-887A-182C8AEE9968}">
      <dgm:prSet phldrT="[Text]" custT="1"/>
      <dgm:spPr/>
      <dgm:t>
        <a:bodyPr/>
        <a:lstStyle/>
        <a:p>
          <a:r>
            <a:rPr lang="en-US" sz="4000" smtClean="0">
              <a:latin typeface="Franklin Gothic Demi Cond" panose="020B0706030402020204" pitchFamily="34" charset="0"/>
            </a:rPr>
            <a:t>+Government “Purchase”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DBD24030-D91B-48CB-A4B1-8D66C2D24D0F}" type="parTrans" cxnId="{898F8C28-52B7-4B48-845E-5435EE86517B}">
      <dgm:prSet/>
      <dgm:spPr/>
      <dgm:t>
        <a:bodyPr/>
        <a:lstStyle/>
        <a:p>
          <a:endParaRPr lang="en-US"/>
        </a:p>
      </dgm:t>
    </dgm:pt>
    <dgm:pt modelId="{6577904A-6368-42E1-B771-CB9E6E088763}" type="sibTrans" cxnId="{898F8C28-52B7-4B48-845E-5435EE86517B}">
      <dgm:prSet/>
      <dgm:spPr/>
      <dgm:t>
        <a:bodyPr/>
        <a:lstStyle/>
        <a:p>
          <a:endParaRPr lang="en-US"/>
        </a:p>
      </dgm:t>
    </dgm:pt>
    <dgm:pt modelId="{272AFD56-C51B-48F7-B49D-81A3D0C07AD6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Foreign Expenditure </a:t>
          </a:r>
        </a:p>
        <a:p>
          <a:r>
            <a:rPr lang="en-US" sz="4000" dirty="0" smtClean="0">
              <a:latin typeface="Franklin Gothic Demi Cond" panose="020B0706030402020204" pitchFamily="34" charset="0"/>
            </a:rPr>
            <a:t>(Export-Import)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B388912F-6496-46B2-8FBF-C4CDE10D3EF6}" type="parTrans" cxnId="{D6179453-CB1C-4FF6-B069-87D1CAE4A31B}">
      <dgm:prSet/>
      <dgm:spPr/>
      <dgm:t>
        <a:bodyPr/>
        <a:lstStyle/>
        <a:p>
          <a:endParaRPr lang="en-US"/>
        </a:p>
      </dgm:t>
    </dgm:pt>
    <dgm:pt modelId="{B8C0F1CB-35E7-4588-8C94-DD0C402CC530}" type="sibTrans" cxnId="{D6179453-CB1C-4FF6-B069-87D1CAE4A31B}">
      <dgm:prSet/>
      <dgm:spPr/>
      <dgm:t>
        <a:bodyPr/>
        <a:lstStyle/>
        <a:p>
          <a:endParaRPr lang="en-US"/>
        </a:p>
      </dgm:t>
    </dgm:pt>
    <dgm:pt modelId="{763A8569-D62B-43B5-94FB-EFE2A42A1883}">
      <dgm:prSet phldrT="[Text]" custT="1"/>
      <dgm:spPr/>
      <dgm:t>
        <a:bodyPr/>
        <a:lstStyle/>
        <a:p>
          <a:r>
            <a:rPr lang="en-US" sz="4000" smtClean="0">
              <a:latin typeface="Franklin Gothic Demi Cond" panose="020B0706030402020204" pitchFamily="34" charset="0"/>
            </a:rPr>
            <a:t>+Investment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537F47C-FE23-4CFD-9FB5-1693939B213B}" type="parTrans" cxnId="{AC30AE25-5EE9-47D2-AC02-1CA358CF3D6D}">
      <dgm:prSet/>
      <dgm:spPr/>
      <dgm:t>
        <a:bodyPr/>
        <a:lstStyle/>
        <a:p>
          <a:endParaRPr lang="en-US"/>
        </a:p>
      </dgm:t>
    </dgm:pt>
    <dgm:pt modelId="{9F049E50-92A9-494A-8B41-E919FD96A65E}" type="sibTrans" cxnId="{AC30AE25-5EE9-47D2-AC02-1CA358CF3D6D}">
      <dgm:prSet/>
      <dgm:spPr/>
      <dgm:t>
        <a:bodyPr/>
        <a:lstStyle/>
        <a:p>
          <a:endParaRPr lang="en-US"/>
        </a:p>
      </dgm:t>
    </dgm:pt>
    <dgm:pt modelId="{7CF435D4-2B91-4303-946C-A8F722FD87DF}" type="pres">
      <dgm:prSet presAssocID="{24C8AF9C-7968-45E1-90E6-91FE0B28D67D}" presName="linearFlow" presStyleCnt="0">
        <dgm:presLayoutVars>
          <dgm:dir/>
          <dgm:resizeHandles val="exact"/>
        </dgm:presLayoutVars>
      </dgm:prSet>
      <dgm:spPr/>
    </dgm:pt>
    <dgm:pt modelId="{E24517E8-B1D9-487A-9669-938EE85740CD}" type="pres">
      <dgm:prSet presAssocID="{05F2346C-39A8-48B5-A4F6-9F691ABE03EE}" presName="composite" presStyleCnt="0"/>
      <dgm:spPr/>
    </dgm:pt>
    <dgm:pt modelId="{E72ABC81-C9C2-485A-90BA-13AA73FF26EC}" type="pres">
      <dgm:prSet presAssocID="{05F2346C-39A8-48B5-A4F6-9F691ABE03EE}" presName="imgShp" presStyleLbl="fgImgPlace1" presStyleIdx="0" presStyleCnt="4" custScaleX="12425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C5E7F4B-E375-41D8-9354-1CED7D7CE94A}" type="pres">
      <dgm:prSet presAssocID="{05F2346C-39A8-48B5-A4F6-9F691ABE03E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A973D-BFCC-4D8A-B170-0D13E79EA3EB}" type="pres">
      <dgm:prSet presAssocID="{25E77D0A-5B53-4A75-B175-612269B55498}" presName="spacing" presStyleCnt="0"/>
      <dgm:spPr/>
    </dgm:pt>
    <dgm:pt modelId="{A4071703-2074-4827-8A21-D7908453011E}" type="pres">
      <dgm:prSet presAssocID="{763A8569-D62B-43B5-94FB-EFE2A42A1883}" presName="composite" presStyleCnt="0"/>
      <dgm:spPr/>
    </dgm:pt>
    <dgm:pt modelId="{A49FC37F-719B-4EAB-AB18-6197F82E0AF6}" type="pres">
      <dgm:prSet presAssocID="{763A8569-D62B-43B5-94FB-EFE2A42A1883}" presName="imgShp" presStyleLbl="fgImgPlace1" presStyleIdx="1" presStyleCnt="4" custScaleX="8315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8B43CD0-0936-46F7-BB61-D751757FC904}" type="pres">
      <dgm:prSet presAssocID="{763A8569-D62B-43B5-94FB-EFE2A42A1883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0779D-4A33-45AC-AD65-11E04A8F3D96}" type="pres">
      <dgm:prSet presAssocID="{9F049E50-92A9-494A-8B41-E919FD96A65E}" presName="spacing" presStyleCnt="0"/>
      <dgm:spPr/>
    </dgm:pt>
    <dgm:pt modelId="{E191B831-0A48-414C-8360-F49D5B2D53F1}" type="pres">
      <dgm:prSet presAssocID="{269A8471-6721-4581-887A-182C8AEE9968}" presName="composite" presStyleCnt="0"/>
      <dgm:spPr/>
    </dgm:pt>
    <dgm:pt modelId="{E4820DFC-A98E-45DA-848A-37DC7AF4C994}" type="pres">
      <dgm:prSet presAssocID="{269A8471-6721-4581-887A-182C8AEE9968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E0B610B-1BA0-4645-9DB3-522B20599CDD}" type="pres">
      <dgm:prSet presAssocID="{269A8471-6721-4581-887A-182C8AEE9968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A21AA-CFA1-4B4E-B727-BAF761CB9D1C}" type="pres">
      <dgm:prSet presAssocID="{6577904A-6368-42E1-B771-CB9E6E088763}" presName="spacing" presStyleCnt="0"/>
      <dgm:spPr/>
    </dgm:pt>
    <dgm:pt modelId="{B6D00E20-6D5D-4798-96BD-033C5D2BBE1C}" type="pres">
      <dgm:prSet presAssocID="{272AFD56-C51B-48F7-B49D-81A3D0C07AD6}" presName="composite" presStyleCnt="0"/>
      <dgm:spPr/>
    </dgm:pt>
    <dgm:pt modelId="{B2CE7805-D929-4D29-8EB4-D308F6430077}" type="pres">
      <dgm:prSet presAssocID="{272AFD56-C51B-48F7-B49D-81A3D0C07AD6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69AEAE02-3169-4E15-9ABC-E0493F58FAC9}" type="pres">
      <dgm:prSet presAssocID="{272AFD56-C51B-48F7-B49D-81A3D0C07AD6}" presName="txShp" presStyleLbl="node1" presStyleIdx="3" presStyleCnt="4" custScaleY="1262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F8C28-52B7-4B48-845E-5435EE86517B}" srcId="{24C8AF9C-7968-45E1-90E6-91FE0B28D67D}" destId="{269A8471-6721-4581-887A-182C8AEE9968}" srcOrd="2" destOrd="0" parTransId="{DBD24030-D91B-48CB-A4B1-8D66C2D24D0F}" sibTransId="{6577904A-6368-42E1-B771-CB9E6E088763}"/>
    <dgm:cxn modelId="{AC30AE25-5EE9-47D2-AC02-1CA358CF3D6D}" srcId="{24C8AF9C-7968-45E1-90E6-91FE0B28D67D}" destId="{763A8569-D62B-43B5-94FB-EFE2A42A1883}" srcOrd="1" destOrd="0" parTransId="{E537F47C-FE23-4CFD-9FB5-1693939B213B}" sibTransId="{9F049E50-92A9-494A-8B41-E919FD96A65E}"/>
    <dgm:cxn modelId="{D6179453-CB1C-4FF6-B069-87D1CAE4A31B}" srcId="{24C8AF9C-7968-45E1-90E6-91FE0B28D67D}" destId="{272AFD56-C51B-48F7-B49D-81A3D0C07AD6}" srcOrd="3" destOrd="0" parTransId="{B388912F-6496-46B2-8FBF-C4CDE10D3EF6}" sibTransId="{B8C0F1CB-35E7-4588-8C94-DD0C402CC530}"/>
    <dgm:cxn modelId="{CB06AD1C-CC92-4F35-9B13-80155340A393}" type="presOf" srcId="{763A8569-D62B-43B5-94FB-EFE2A42A1883}" destId="{68B43CD0-0936-46F7-BB61-D751757FC904}" srcOrd="0" destOrd="0" presId="urn:microsoft.com/office/officeart/2005/8/layout/vList3"/>
    <dgm:cxn modelId="{7046FEF0-89F9-489F-B5F3-54631D9908DF}" type="presOf" srcId="{272AFD56-C51B-48F7-B49D-81A3D0C07AD6}" destId="{69AEAE02-3169-4E15-9ABC-E0493F58FAC9}" srcOrd="0" destOrd="0" presId="urn:microsoft.com/office/officeart/2005/8/layout/vList3"/>
    <dgm:cxn modelId="{BC20F253-76FB-43C6-95B3-9FD9BDF35DC0}" srcId="{24C8AF9C-7968-45E1-90E6-91FE0B28D67D}" destId="{05F2346C-39A8-48B5-A4F6-9F691ABE03EE}" srcOrd="0" destOrd="0" parTransId="{E15C2BBC-DE0D-4C3E-9AC8-CF744E709A0D}" sibTransId="{25E77D0A-5B53-4A75-B175-612269B55498}"/>
    <dgm:cxn modelId="{79779E71-BBBE-4D17-99E8-A04DDFE810AB}" type="presOf" srcId="{269A8471-6721-4581-887A-182C8AEE9968}" destId="{FE0B610B-1BA0-4645-9DB3-522B20599CDD}" srcOrd="0" destOrd="0" presId="urn:microsoft.com/office/officeart/2005/8/layout/vList3"/>
    <dgm:cxn modelId="{ED6870C4-9304-4A74-AB6F-8594D8AC43FC}" type="presOf" srcId="{05F2346C-39A8-48B5-A4F6-9F691ABE03EE}" destId="{AC5E7F4B-E375-41D8-9354-1CED7D7CE94A}" srcOrd="0" destOrd="0" presId="urn:microsoft.com/office/officeart/2005/8/layout/vList3"/>
    <dgm:cxn modelId="{E0E1618A-05FC-46AC-9DAE-188E8A435269}" type="presOf" srcId="{24C8AF9C-7968-45E1-90E6-91FE0B28D67D}" destId="{7CF435D4-2B91-4303-946C-A8F722FD87DF}" srcOrd="0" destOrd="0" presId="urn:microsoft.com/office/officeart/2005/8/layout/vList3"/>
    <dgm:cxn modelId="{6A6F8947-0527-495B-9744-25C9C0592A76}" type="presParOf" srcId="{7CF435D4-2B91-4303-946C-A8F722FD87DF}" destId="{E24517E8-B1D9-487A-9669-938EE85740CD}" srcOrd="0" destOrd="0" presId="urn:microsoft.com/office/officeart/2005/8/layout/vList3"/>
    <dgm:cxn modelId="{37826B39-3326-46AD-BB4C-DBD2B7C24738}" type="presParOf" srcId="{E24517E8-B1D9-487A-9669-938EE85740CD}" destId="{E72ABC81-C9C2-485A-90BA-13AA73FF26EC}" srcOrd="0" destOrd="0" presId="urn:microsoft.com/office/officeart/2005/8/layout/vList3"/>
    <dgm:cxn modelId="{5A33346E-63F2-49EC-A7EC-2B385AEA917F}" type="presParOf" srcId="{E24517E8-B1D9-487A-9669-938EE85740CD}" destId="{AC5E7F4B-E375-41D8-9354-1CED7D7CE94A}" srcOrd="1" destOrd="0" presId="urn:microsoft.com/office/officeart/2005/8/layout/vList3"/>
    <dgm:cxn modelId="{C202AB99-2609-4FB2-9B35-32C9DDD04A36}" type="presParOf" srcId="{7CF435D4-2B91-4303-946C-A8F722FD87DF}" destId="{D14A973D-BFCC-4D8A-B170-0D13E79EA3EB}" srcOrd="1" destOrd="0" presId="urn:microsoft.com/office/officeart/2005/8/layout/vList3"/>
    <dgm:cxn modelId="{5AF03D88-ABA2-431D-B416-050070B41666}" type="presParOf" srcId="{7CF435D4-2B91-4303-946C-A8F722FD87DF}" destId="{A4071703-2074-4827-8A21-D7908453011E}" srcOrd="2" destOrd="0" presId="urn:microsoft.com/office/officeart/2005/8/layout/vList3"/>
    <dgm:cxn modelId="{F23DF4DE-7532-4913-8BD9-6E505A6DF73B}" type="presParOf" srcId="{A4071703-2074-4827-8A21-D7908453011E}" destId="{A49FC37F-719B-4EAB-AB18-6197F82E0AF6}" srcOrd="0" destOrd="0" presId="urn:microsoft.com/office/officeart/2005/8/layout/vList3"/>
    <dgm:cxn modelId="{7BD56788-06EB-4537-B87F-CDA70B98628A}" type="presParOf" srcId="{A4071703-2074-4827-8A21-D7908453011E}" destId="{68B43CD0-0936-46F7-BB61-D751757FC904}" srcOrd="1" destOrd="0" presId="urn:microsoft.com/office/officeart/2005/8/layout/vList3"/>
    <dgm:cxn modelId="{6D4207C7-EB9A-4152-A6B2-3592E163D9E2}" type="presParOf" srcId="{7CF435D4-2B91-4303-946C-A8F722FD87DF}" destId="{4E50779D-4A33-45AC-AD65-11E04A8F3D96}" srcOrd="3" destOrd="0" presId="urn:microsoft.com/office/officeart/2005/8/layout/vList3"/>
    <dgm:cxn modelId="{29CBB120-44DD-4402-8B6B-C70F40301636}" type="presParOf" srcId="{7CF435D4-2B91-4303-946C-A8F722FD87DF}" destId="{E191B831-0A48-414C-8360-F49D5B2D53F1}" srcOrd="4" destOrd="0" presId="urn:microsoft.com/office/officeart/2005/8/layout/vList3"/>
    <dgm:cxn modelId="{A14842B7-E220-420A-A76D-FA0CF4F2907D}" type="presParOf" srcId="{E191B831-0A48-414C-8360-F49D5B2D53F1}" destId="{E4820DFC-A98E-45DA-848A-37DC7AF4C994}" srcOrd="0" destOrd="0" presId="urn:microsoft.com/office/officeart/2005/8/layout/vList3"/>
    <dgm:cxn modelId="{F0D9756F-A978-48A6-BDF9-732AB1A86159}" type="presParOf" srcId="{E191B831-0A48-414C-8360-F49D5B2D53F1}" destId="{FE0B610B-1BA0-4645-9DB3-522B20599CDD}" srcOrd="1" destOrd="0" presId="urn:microsoft.com/office/officeart/2005/8/layout/vList3"/>
    <dgm:cxn modelId="{099F7C54-274B-471C-9469-15AB1F0DF1D2}" type="presParOf" srcId="{7CF435D4-2B91-4303-946C-A8F722FD87DF}" destId="{85DA21AA-CFA1-4B4E-B727-BAF761CB9D1C}" srcOrd="5" destOrd="0" presId="urn:microsoft.com/office/officeart/2005/8/layout/vList3"/>
    <dgm:cxn modelId="{506A9497-0692-4BBB-9D88-3FD70F2FB12B}" type="presParOf" srcId="{7CF435D4-2B91-4303-946C-A8F722FD87DF}" destId="{B6D00E20-6D5D-4798-96BD-033C5D2BBE1C}" srcOrd="6" destOrd="0" presId="urn:microsoft.com/office/officeart/2005/8/layout/vList3"/>
    <dgm:cxn modelId="{E47CA5B3-E844-4EA7-8482-704681090216}" type="presParOf" srcId="{B6D00E20-6D5D-4798-96BD-033C5D2BBE1C}" destId="{B2CE7805-D929-4D29-8EB4-D308F6430077}" srcOrd="0" destOrd="0" presId="urn:microsoft.com/office/officeart/2005/8/layout/vList3"/>
    <dgm:cxn modelId="{5C14E6F7-289D-486A-A7A3-4DD5BA10BFB8}" type="presParOf" srcId="{B6D00E20-6D5D-4798-96BD-033C5D2BBE1C}" destId="{69AEAE02-3169-4E15-9ABC-E0493F58F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A6A5799-AE8D-481A-B492-190598B4500A}" type="doc">
      <dgm:prSet loTypeId="urn:microsoft.com/office/officeart/2005/8/layout/vList4" loCatId="pictur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EE9EEA-8761-4ABD-9673-FE0A86100980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419989C4-0866-4974-8D6D-5225510F3695}" type="parTrans" cxnId="{8F9B5526-714E-40F6-9EFD-746CA8577911}">
      <dgm:prSet/>
      <dgm:spPr/>
      <dgm:t>
        <a:bodyPr/>
        <a:lstStyle/>
        <a:p>
          <a:endParaRPr lang="en-US"/>
        </a:p>
      </dgm:t>
    </dgm:pt>
    <dgm:pt modelId="{144EC9FC-A39C-4E51-AED6-099FD0060593}" type="sibTrans" cxnId="{8F9B5526-714E-40F6-9EFD-746CA8577911}">
      <dgm:prSet/>
      <dgm:spPr/>
      <dgm:t>
        <a:bodyPr/>
        <a:lstStyle/>
        <a:p>
          <a:endParaRPr lang="en-US"/>
        </a:p>
      </dgm:t>
    </dgm:pt>
    <dgm:pt modelId="{84E41C30-CFEB-43A6-B4E7-E1CA085B7EB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2079322C-E56C-475D-ACEE-AAC317DEA6C1}" type="parTrans" cxnId="{1435EA83-672C-475A-A8E2-BC795833A351}">
      <dgm:prSet/>
      <dgm:spPr/>
      <dgm:t>
        <a:bodyPr/>
        <a:lstStyle/>
        <a:p>
          <a:endParaRPr lang="en-US"/>
        </a:p>
      </dgm:t>
    </dgm:pt>
    <dgm:pt modelId="{92CFEBAB-F07F-4830-9A20-F77A91798E46}" type="sibTrans" cxnId="{1435EA83-672C-475A-A8E2-BC795833A351}">
      <dgm:prSet/>
      <dgm:spPr/>
      <dgm:t>
        <a:bodyPr/>
        <a:lstStyle/>
        <a:p>
          <a:endParaRPr lang="en-US"/>
        </a:p>
      </dgm:t>
    </dgm:pt>
    <dgm:pt modelId="{A106924A-FF1E-4BD3-BDCB-D2ADBCEA23EC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F80EEAB-CB6D-4E99-89FD-A130091CF61E}" type="parTrans" cxnId="{F5860DD8-6EE5-4C6B-96C0-F55A06CE6857}">
      <dgm:prSet/>
      <dgm:spPr/>
      <dgm:t>
        <a:bodyPr/>
        <a:lstStyle/>
        <a:p>
          <a:endParaRPr lang="en-US"/>
        </a:p>
      </dgm:t>
    </dgm:pt>
    <dgm:pt modelId="{BF6615E7-73C5-44CA-8929-CAA58BF3B2EE}" type="sibTrans" cxnId="{F5860DD8-6EE5-4C6B-96C0-F55A06CE6857}">
      <dgm:prSet/>
      <dgm:spPr/>
      <dgm:t>
        <a:bodyPr/>
        <a:lstStyle/>
        <a:p>
          <a:endParaRPr lang="en-US"/>
        </a:p>
      </dgm:t>
    </dgm:pt>
    <dgm:pt modelId="{16F62672-B4F7-4BF7-9E09-B1DCC5B20C08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E</a:t>
          </a:r>
          <a:r>
            <a:rPr lang="en-US" sz="36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penditure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91F5D4CE-448B-49CF-8F62-0897E5A14BEA}" type="parTrans" cxnId="{DD16DBEA-A9C3-46E3-95A4-E790D6CFA888}">
      <dgm:prSet/>
      <dgm:spPr/>
      <dgm:t>
        <a:bodyPr/>
        <a:lstStyle/>
        <a:p>
          <a:endParaRPr lang="en-US"/>
        </a:p>
      </dgm:t>
    </dgm:pt>
    <dgm:pt modelId="{D0E444DE-6225-484F-93CB-0EA2C1D18F49}" type="sibTrans" cxnId="{DD16DBEA-A9C3-46E3-95A4-E790D6CFA888}">
      <dgm:prSet/>
      <dgm:spPr/>
      <dgm:t>
        <a:bodyPr/>
        <a:lstStyle/>
        <a:p>
          <a:endParaRPr lang="en-US"/>
        </a:p>
      </dgm:t>
    </dgm:pt>
    <dgm:pt modelId="{5D8E18DC-588C-4182-9130-BC14EFB9751B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 + I + G + (</a:t>
          </a:r>
          <a:r>
            <a:rPr lang="en-US" sz="28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 – M)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6083820E-E70E-4883-AAB7-B45950C32F29}" type="parTrans" cxnId="{DD34DE37-BF93-40AC-98B1-70830D080250}">
      <dgm:prSet/>
      <dgm:spPr/>
      <dgm:t>
        <a:bodyPr/>
        <a:lstStyle/>
        <a:p>
          <a:endParaRPr lang="en-US"/>
        </a:p>
      </dgm:t>
    </dgm:pt>
    <dgm:pt modelId="{B45D4BF9-C1EC-4ED8-9475-8CE5FC3F99FB}" type="sibTrans" cxnId="{DD34DE37-BF93-40AC-98B1-70830D080250}">
      <dgm:prSet/>
      <dgm:spPr/>
      <dgm:t>
        <a:bodyPr/>
        <a:lstStyle/>
        <a:p>
          <a:endParaRPr lang="en-US"/>
        </a:p>
      </dgm:t>
    </dgm:pt>
    <dgm:pt modelId="{4CCC57E2-EA2F-4B40-82AA-22BE5F0E949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64DB62D-45E6-4022-9D79-1962A1EEEF32}" type="parTrans" cxnId="{7E0D86E7-168E-46AC-B92B-2C6C8D869669}">
      <dgm:prSet/>
      <dgm:spPr/>
      <dgm:t>
        <a:bodyPr/>
        <a:lstStyle/>
        <a:p>
          <a:endParaRPr lang="en-US"/>
        </a:p>
      </dgm:t>
    </dgm:pt>
    <dgm:pt modelId="{4B921B17-F6C2-49CF-98C7-D5D6C42D6860}" type="sibTrans" cxnId="{7E0D86E7-168E-46AC-B92B-2C6C8D869669}">
      <dgm:prSet/>
      <dgm:spPr/>
      <dgm:t>
        <a:bodyPr/>
        <a:lstStyle/>
        <a:p>
          <a:endParaRPr lang="en-US"/>
        </a:p>
      </dgm:t>
    </dgm:pt>
    <dgm:pt modelId="{9E97A183-215E-4620-82B2-C394A034F4DE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F417142C-F59E-42E2-A7E8-FD6953DC68C9}" type="parTrans" cxnId="{D356D5B8-EEF6-4302-A358-A0D9B3F4E613}">
      <dgm:prSet/>
      <dgm:spPr/>
      <dgm:t>
        <a:bodyPr/>
        <a:lstStyle/>
        <a:p>
          <a:endParaRPr lang="en-US"/>
        </a:p>
      </dgm:t>
    </dgm:pt>
    <dgm:pt modelId="{D8E260C0-90B6-4285-A8AB-2C2B43DDD49D}" type="sibTrans" cxnId="{D356D5B8-EEF6-4302-A358-A0D9B3F4E613}">
      <dgm:prSet/>
      <dgm:spPr/>
      <dgm:t>
        <a:bodyPr/>
        <a:lstStyle/>
        <a:p>
          <a:endParaRPr lang="en-US"/>
        </a:p>
      </dgm:t>
    </dgm:pt>
    <dgm:pt modelId="{0BC5E9CE-E883-43AA-ACE1-358A8E9622E9}">
      <dgm:prSet phldrT="[Text]" phldr="1" custT="1"/>
      <dgm:spPr/>
      <dgm:t>
        <a:bodyPr/>
        <a:lstStyle/>
        <a:p>
          <a:endParaRPr lang="en-US" sz="28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571F4A22-2FA2-4353-9DCB-E43AF0934606}" type="parTrans" cxnId="{6B490D38-E48B-453F-AB2E-BE040A4A5788}">
      <dgm:prSet/>
      <dgm:spPr/>
      <dgm:t>
        <a:bodyPr/>
        <a:lstStyle/>
        <a:p>
          <a:endParaRPr lang="en-US"/>
        </a:p>
      </dgm:t>
    </dgm:pt>
    <dgm:pt modelId="{3CAEE1C8-30DC-46FE-8A7E-B54F09D03792}" type="sibTrans" cxnId="{6B490D38-E48B-453F-AB2E-BE040A4A5788}">
      <dgm:prSet/>
      <dgm:spPr/>
      <dgm:t>
        <a:bodyPr/>
        <a:lstStyle/>
        <a:p>
          <a:endParaRPr lang="en-US"/>
        </a:p>
      </dgm:t>
    </dgm:pt>
    <dgm:pt modelId="{972FB2AC-A899-4085-B460-11FD962FAA8F}">
      <dgm:prSet phldrT="[Text]" phldr="1" custT="1"/>
      <dgm:spPr/>
      <dgm:t>
        <a:bodyPr/>
        <a:lstStyle/>
        <a:p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0B4248B7-767D-4CDB-8382-187B6E752E3A}" type="parTrans" cxnId="{0DA5364A-6E51-4C90-885C-6E84EA96FF0A}">
      <dgm:prSet/>
      <dgm:spPr/>
      <dgm:t>
        <a:bodyPr/>
        <a:lstStyle/>
        <a:p>
          <a:endParaRPr lang="en-US"/>
        </a:p>
      </dgm:t>
    </dgm:pt>
    <dgm:pt modelId="{752DDC82-1A31-44B8-ABE8-847AF8D0D948}" type="sibTrans" cxnId="{0DA5364A-6E51-4C90-885C-6E84EA96FF0A}">
      <dgm:prSet/>
      <dgm:spPr/>
      <dgm:t>
        <a:bodyPr/>
        <a:lstStyle/>
        <a:p>
          <a:endParaRPr lang="en-US"/>
        </a:p>
      </dgm:t>
    </dgm:pt>
    <dgm:pt modelId="{9F7FFE6D-393F-468E-A9EB-1CBEBE7AFD12}" type="pres">
      <dgm:prSet presAssocID="{8A6A5799-AE8D-481A-B492-190598B4500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F06888-E242-4C10-8E8F-E5E90D9274BA}" type="pres">
      <dgm:prSet presAssocID="{70EE9EEA-8761-4ABD-9673-FE0A86100980}" presName="comp" presStyleCnt="0"/>
      <dgm:spPr/>
    </dgm:pt>
    <dgm:pt modelId="{0B376089-F725-44CC-85E0-A296731B084C}" type="pres">
      <dgm:prSet presAssocID="{70EE9EEA-8761-4ABD-9673-FE0A86100980}" presName="box" presStyleLbl="node1" presStyleIdx="0" presStyleCnt="3"/>
      <dgm:spPr/>
      <dgm:t>
        <a:bodyPr/>
        <a:lstStyle/>
        <a:p>
          <a:endParaRPr lang="en-US"/>
        </a:p>
      </dgm:t>
    </dgm:pt>
    <dgm:pt modelId="{3F1B499B-6C91-45BC-B050-C17E61363D4B}" type="pres">
      <dgm:prSet presAssocID="{70EE9EEA-8761-4ABD-9673-FE0A86100980}" presName="img" presStyleLbl="fgImgPlace1" presStyleIdx="0" presStyleCnt="3" custScaleX="6725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CDFD6B7-7A4E-4017-AD5C-4170CBF65077}" type="pres">
      <dgm:prSet presAssocID="{70EE9EEA-8761-4ABD-9673-FE0A8610098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029C-7CAF-4636-89B6-6F51DDAC6CA3}" type="pres">
      <dgm:prSet presAssocID="{144EC9FC-A39C-4E51-AED6-099FD0060593}" presName="spacer" presStyleCnt="0"/>
      <dgm:spPr/>
    </dgm:pt>
    <dgm:pt modelId="{36B3A893-2BAC-42CD-825F-7AB5E00478E8}" type="pres">
      <dgm:prSet presAssocID="{16F62672-B4F7-4BF7-9E09-B1DCC5B20C08}" presName="comp" presStyleCnt="0"/>
      <dgm:spPr/>
    </dgm:pt>
    <dgm:pt modelId="{3D740416-64EB-4DAC-BAD8-634080DF0D7B}" type="pres">
      <dgm:prSet presAssocID="{16F62672-B4F7-4BF7-9E09-B1DCC5B20C08}" presName="box" presStyleLbl="node1" presStyleIdx="1" presStyleCnt="3"/>
      <dgm:spPr/>
      <dgm:t>
        <a:bodyPr/>
        <a:lstStyle/>
        <a:p>
          <a:endParaRPr lang="en-US"/>
        </a:p>
      </dgm:t>
    </dgm:pt>
    <dgm:pt modelId="{46E43901-0C3A-4FE8-ABEF-7AD22D7ADCC7}" type="pres">
      <dgm:prSet presAssocID="{16F62672-B4F7-4BF7-9E09-B1DCC5B20C08}" presName="img" presStyleLbl="fgImgPlace1" presStyleIdx="1" presStyleCnt="3" custScaleX="739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EF4ABE5-4011-4206-9863-93D0E352C4AF}" type="pres">
      <dgm:prSet presAssocID="{16F62672-B4F7-4BF7-9E09-B1DCC5B20C0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1D0DB-F8B7-4F6C-8A52-AC6AD2B330D6}" type="pres">
      <dgm:prSet presAssocID="{D0E444DE-6225-484F-93CB-0EA2C1D18F49}" presName="spacer" presStyleCnt="0"/>
      <dgm:spPr/>
    </dgm:pt>
    <dgm:pt modelId="{5EB6C4E2-7A10-4FBD-A071-797925388C6A}" type="pres">
      <dgm:prSet presAssocID="{9E97A183-215E-4620-82B2-C394A034F4DE}" presName="comp" presStyleCnt="0"/>
      <dgm:spPr/>
    </dgm:pt>
    <dgm:pt modelId="{665BC997-5A7F-4ABF-999E-BD09546AFC2A}" type="pres">
      <dgm:prSet presAssocID="{9E97A183-215E-4620-82B2-C394A034F4DE}" presName="box" presStyleLbl="node1" presStyleIdx="2" presStyleCnt="3"/>
      <dgm:spPr/>
      <dgm:t>
        <a:bodyPr/>
        <a:lstStyle/>
        <a:p>
          <a:endParaRPr lang="en-US"/>
        </a:p>
      </dgm:t>
    </dgm:pt>
    <dgm:pt modelId="{1EB2817D-A778-4C99-80A5-660B73DBB902}" type="pres">
      <dgm:prSet presAssocID="{9E97A183-215E-4620-82B2-C394A034F4DE}" presName="img" presStyleLbl="fgImgPlace1" presStyleIdx="2" presStyleCnt="3" custScaleX="7045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F07EB88-4510-4CBC-8F38-20F3C48D8532}" type="pres">
      <dgm:prSet presAssocID="{9E97A183-215E-4620-82B2-C394A034F4D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34DE37-BF93-40AC-98B1-70830D080250}" srcId="{16F62672-B4F7-4BF7-9E09-B1DCC5B20C08}" destId="{5D8E18DC-588C-4182-9130-BC14EFB9751B}" srcOrd="0" destOrd="0" parTransId="{6083820E-E70E-4883-AAB7-B45950C32F29}" sibTransId="{B45D4BF9-C1EC-4ED8-9475-8CE5FC3F99FB}"/>
    <dgm:cxn modelId="{5D9039CC-C574-4948-97FE-2BFE47A0A9DB}" type="presOf" srcId="{4CCC57E2-EA2F-4B40-82AA-22BE5F0E949E}" destId="{6EF4ABE5-4011-4206-9863-93D0E352C4AF}" srcOrd="1" destOrd="2" presId="urn:microsoft.com/office/officeart/2005/8/layout/vList4"/>
    <dgm:cxn modelId="{DD16DBEA-A9C3-46E3-95A4-E790D6CFA888}" srcId="{8A6A5799-AE8D-481A-B492-190598B4500A}" destId="{16F62672-B4F7-4BF7-9E09-B1DCC5B20C08}" srcOrd="1" destOrd="0" parTransId="{91F5D4CE-448B-49CF-8F62-0897E5A14BEA}" sibTransId="{D0E444DE-6225-484F-93CB-0EA2C1D18F49}"/>
    <dgm:cxn modelId="{958E4D55-84B3-47B8-B84D-159E7925061F}" type="presOf" srcId="{0BC5E9CE-E883-43AA-ACE1-358A8E9622E9}" destId="{665BC997-5A7F-4ABF-999E-BD09546AFC2A}" srcOrd="0" destOrd="1" presId="urn:microsoft.com/office/officeart/2005/8/layout/vList4"/>
    <dgm:cxn modelId="{BA6C19FA-D44D-4862-8E9F-6B60EE706D9E}" type="presOf" srcId="{4CCC57E2-EA2F-4B40-82AA-22BE5F0E949E}" destId="{3D740416-64EB-4DAC-BAD8-634080DF0D7B}" srcOrd="0" destOrd="2" presId="urn:microsoft.com/office/officeart/2005/8/layout/vList4"/>
    <dgm:cxn modelId="{8F474084-9333-4E8A-B9D9-45EB9C05D797}" type="presOf" srcId="{70EE9EEA-8761-4ABD-9673-FE0A86100980}" destId="{0B376089-F725-44CC-85E0-A296731B084C}" srcOrd="0" destOrd="0" presId="urn:microsoft.com/office/officeart/2005/8/layout/vList4"/>
    <dgm:cxn modelId="{441D65B2-6F88-40DD-998D-C251E0D3EF03}" type="presOf" srcId="{5D8E18DC-588C-4182-9130-BC14EFB9751B}" destId="{6EF4ABE5-4011-4206-9863-93D0E352C4AF}" srcOrd="1" destOrd="1" presId="urn:microsoft.com/office/officeart/2005/8/layout/vList4"/>
    <dgm:cxn modelId="{EBAE2AC9-FE7F-4FB7-BADE-33EF9FFFF167}" type="presOf" srcId="{70EE9EEA-8761-4ABD-9673-FE0A86100980}" destId="{5CDFD6B7-7A4E-4017-AD5C-4170CBF65077}" srcOrd="1" destOrd="0" presId="urn:microsoft.com/office/officeart/2005/8/layout/vList4"/>
    <dgm:cxn modelId="{8F9B5526-714E-40F6-9EFD-746CA8577911}" srcId="{8A6A5799-AE8D-481A-B492-190598B4500A}" destId="{70EE9EEA-8761-4ABD-9673-FE0A86100980}" srcOrd="0" destOrd="0" parTransId="{419989C4-0866-4974-8D6D-5225510F3695}" sibTransId="{144EC9FC-A39C-4E51-AED6-099FD0060593}"/>
    <dgm:cxn modelId="{4CE84AF5-1954-4F6F-8A9B-1217A49FDF76}" type="presOf" srcId="{0BC5E9CE-E883-43AA-ACE1-358A8E9622E9}" destId="{2F07EB88-4510-4CBC-8F38-20F3C48D8532}" srcOrd="1" destOrd="1" presId="urn:microsoft.com/office/officeart/2005/8/layout/vList4"/>
    <dgm:cxn modelId="{C730D25D-4DF5-4EDB-AB2F-1E9D5C051CB2}" type="presOf" srcId="{972FB2AC-A899-4085-B460-11FD962FAA8F}" destId="{2F07EB88-4510-4CBC-8F38-20F3C48D8532}" srcOrd="1" destOrd="2" presId="urn:microsoft.com/office/officeart/2005/8/layout/vList4"/>
    <dgm:cxn modelId="{7E0D86E7-168E-46AC-B92B-2C6C8D869669}" srcId="{16F62672-B4F7-4BF7-9E09-B1DCC5B20C08}" destId="{4CCC57E2-EA2F-4B40-82AA-22BE5F0E949E}" srcOrd="1" destOrd="0" parTransId="{764DB62D-45E6-4022-9D79-1962A1EEEF32}" sibTransId="{4B921B17-F6C2-49CF-98C7-D5D6C42D6860}"/>
    <dgm:cxn modelId="{4023721E-460C-4878-B6EC-8B963A253C79}" type="presOf" srcId="{16F62672-B4F7-4BF7-9E09-B1DCC5B20C08}" destId="{6EF4ABE5-4011-4206-9863-93D0E352C4AF}" srcOrd="1" destOrd="0" presId="urn:microsoft.com/office/officeart/2005/8/layout/vList4"/>
    <dgm:cxn modelId="{8FFEB426-5927-46E2-9CD7-7C93AD9D925C}" type="presOf" srcId="{9E97A183-215E-4620-82B2-C394A034F4DE}" destId="{665BC997-5A7F-4ABF-999E-BD09546AFC2A}" srcOrd="0" destOrd="0" presId="urn:microsoft.com/office/officeart/2005/8/layout/vList4"/>
    <dgm:cxn modelId="{54FA66A4-B5BA-4C29-9A8A-266F8E9DA7D5}" type="presOf" srcId="{5D8E18DC-588C-4182-9130-BC14EFB9751B}" destId="{3D740416-64EB-4DAC-BAD8-634080DF0D7B}" srcOrd="0" destOrd="1" presId="urn:microsoft.com/office/officeart/2005/8/layout/vList4"/>
    <dgm:cxn modelId="{D356D5B8-EEF6-4302-A358-A0D9B3F4E613}" srcId="{8A6A5799-AE8D-481A-B492-190598B4500A}" destId="{9E97A183-215E-4620-82B2-C394A034F4DE}" srcOrd="2" destOrd="0" parTransId="{F417142C-F59E-42E2-A7E8-FD6953DC68C9}" sibTransId="{D8E260C0-90B6-4285-A8AB-2C2B43DDD49D}"/>
    <dgm:cxn modelId="{0DA5364A-6E51-4C90-885C-6E84EA96FF0A}" srcId="{9E97A183-215E-4620-82B2-C394A034F4DE}" destId="{972FB2AC-A899-4085-B460-11FD962FAA8F}" srcOrd="1" destOrd="0" parTransId="{0B4248B7-767D-4CDB-8382-187B6E752E3A}" sibTransId="{752DDC82-1A31-44B8-ABE8-847AF8D0D948}"/>
    <dgm:cxn modelId="{1435EA83-672C-475A-A8E2-BC795833A351}" srcId="{70EE9EEA-8761-4ABD-9673-FE0A86100980}" destId="{84E41C30-CFEB-43A6-B4E7-E1CA085B7EBE}" srcOrd="0" destOrd="0" parTransId="{2079322C-E56C-475D-ACEE-AAC317DEA6C1}" sibTransId="{92CFEBAB-F07F-4830-9A20-F77A91798E46}"/>
    <dgm:cxn modelId="{9EAD4E27-36E4-46B4-84BD-63CD972D1390}" type="presOf" srcId="{84E41C30-CFEB-43A6-B4E7-E1CA085B7EBE}" destId="{5CDFD6B7-7A4E-4017-AD5C-4170CBF65077}" srcOrd="1" destOrd="1" presId="urn:microsoft.com/office/officeart/2005/8/layout/vList4"/>
    <dgm:cxn modelId="{6B490D38-E48B-453F-AB2E-BE040A4A5788}" srcId="{9E97A183-215E-4620-82B2-C394A034F4DE}" destId="{0BC5E9CE-E883-43AA-ACE1-358A8E9622E9}" srcOrd="0" destOrd="0" parTransId="{571F4A22-2FA2-4353-9DCB-E43AF0934606}" sibTransId="{3CAEE1C8-30DC-46FE-8A7E-B54F09D03792}"/>
    <dgm:cxn modelId="{FE9F5BCC-1F5B-4E39-B87E-8C8BD4C9E09D}" type="presOf" srcId="{9E97A183-215E-4620-82B2-C394A034F4DE}" destId="{2F07EB88-4510-4CBC-8F38-20F3C48D8532}" srcOrd="1" destOrd="0" presId="urn:microsoft.com/office/officeart/2005/8/layout/vList4"/>
    <dgm:cxn modelId="{F5860DD8-6EE5-4C6B-96C0-F55A06CE6857}" srcId="{70EE9EEA-8761-4ABD-9673-FE0A86100980}" destId="{A106924A-FF1E-4BD3-BDCB-D2ADBCEA23EC}" srcOrd="1" destOrd="0" parTransId="{7F80EEAB-CB6D-4E99-89FD-A130091CF61E}" sibTransId="{BF6615E7-73C5-44CA-8929-CAA58BF3B2EE}"/>
    <dgm:cxn modelId="{9FC358FC-F7E2-4A47-97C6-5CD9CC427323}" type="presOf" srcId="{16F62672-B4F7-4BF7-9E09-B1DCC5B20C08}" destId="{3D740416-64EB-4DAC-BAD8-634080DF0D7B}" srcOrd="0" destOrd="0" presId="urn:microsoft.com/office/officeart/2005/8/layout/vList4"/>
    <dgm:cxn modelId="{C301EB16-F9F4-4015-978F-33833CD218C3}" type="presOf" srcId="{A106924A-FF1E-4BD3-BDCB-D2ADBCEA23EC}" destId="{0B376089-F725-44CC-85E0-A296731B084C}" srcOrd="0" destOrd="2" presId="urn:microsoft.com/office/officeart/2005/8/layout/vList4"/>
    <dgm:cxn modelId="{67AD8C34-7F02-4B75-95E8-9732ACFF4F60}" type="presOf" srcId="{972FB2AC-A899-4085-B460-11FD962FAA8F}" destId="{665BC997-5A7F-4ABF-999E-BD09546AFC2A}" srcOrd="0" destOrd="2" presId="urn:microsoft.com/office/officeart/2005/8/layout/vList4"/>
    <dgm:cxn modelId="{ADC0E491-564C-4C77-BB8B-4EA440431E41}" type="presOf" srcId="{84E41C30-CFEB-43A6-B4E7-E1CA085B7EBE}" destId="{0B376089-F725-44CC-85E0-A296731B084C}" srcOrd="0" destOrd="1" presId="urn:microsoft.com/office/officeart/2005/8/layout/vList4"/>
    <dgm:cxn modelId="{12375EB7-BE5A-454D-B638-A65F7F034E13}" type="presOf" srcId="{A106924A-FF1E-4BD3-BDCB-D2ADBCEA23EC}" destId="{5CDFD6B7-7A4E-4017-AD5C-4170CBF65077}" srcOrd="1" destOrd="2" presId="urn:microsoft.com/office/officeart/2005/8/layout/vList4"/>
    <dgm:cxn modelId="{0925C02C-388D-46E6-AE0D-AB0F75E72F4A}" type="presOf" srcId="{8A6A5799-AE8D-481A-B492-190598B4500A}" destId="{9F7FFE6D-393F-468E-A9EB-1CBEBE7AFD12}" srcOrd="0" destOrd="0" presId="urn:microsoft.com/office/officeart/2005/8/layout/vList4"/>
    <dgm:cxn modelId="{EE9C2A78-038F-411B-8E2D-24E21752E694}" type="presParOf" srcId="{9F7FFE6D-393F-468E-A9EB-1CBEBE7AFD12}" destId="{29F06888-E242-4C10-8E8F-E5E90D9274BA}" srcOrd="0" destOrd="0" presId="urn:microsoft.com/office/officeart/2005/8/layout/vList4"/>
    <dgm:cxn modelId="{A4E80152-87EA-4F37-B494-2D77A2C6A6D1}" type="presParOf" srcId="{29F06888-E242-4C10-8E8F-E5E90D9274BA}" destId="{0B376089-F725-44CC-85E0-A296731B084C}" srcOrd="0" destOrd="0" presId="urn:microsoft.com/office/officeart/2005/8/layout/vList4"/>
    <dgm:cxn modelId="{A2CD7466-9638-4B96-8B1D-989042E892B3}" type="presParOf" srcId="{29F06888-E242-4C10-8E8F-E5E90D9274BA}" destId="{3F1B499B-6C91-45BC-B050-C17E61363D4B}" srcOrd="1" destOrd="0" presId="urn:microsoft.com/office/officeart/2005/8/layout/vList4"/>
    <dgm:cxn modelId="{65898ABE-C479-4513-A16B-BD60835A4E95}" type="presParOf" srcId="{29F06888-E242-4C10-8E8F-E5E90D9274BA}" destId="{5CDFD6B7-7A4E-4017-AD5C-4170CBF65077}" srcOrd="2" destOrd="0" presId="urn:microsoft.com/office/officeart/2005/8/layout/vList4"/>
    <dgm:cxn modelId="{89D3726E-48B1-4C08-8AF2-FFCA4F31B3CE}" type="presParOf" srcId="{9F7FFE6D-393F-468E-A9EB-1CBEBE7AFD12}" destId="{A9C3029C-7CAF-4636-89B6-6F51DDAC6CA3}" srcOrd="1" destOrd="0" presId="urn:microsoft.com/office/officeart/2005/8/layout/vList4"/>
    <dgm:cxn modelId="{4806CEC8-EF65-45F7-BDA6-A5014A10853F}" type="presParOf" srcId="{9F7FFE6D-393F-468E-A9EB-1CBEBE7AFD12}" destId="{36B3A893-2BAC-42CD-825F-7AB5E00478E8}" srcOrd="2" destOrd="0" presId="urn:microsoft.com/office/officeart/2005/8/layout/vList4"/>
    <dgm:cxn modelId="{2CDD115A-F2BE-4D76-A80E-2FDC23C8DEB8}" type="presParOf" srcId="{36B3A893-2BAC-42CD-825F-7AB5E00478E8}" destId="{3D740416-64EB-4DAC-BAD8-634080DF0D7B}" srcOrd="0" destOrd="0" presId="urn:microsoft.com/office/officeart/2005/8/layout/vList4"/>
    <dgm:cxn modelId="{8C3AE099-DF25-4C2A-9B02-037C6173B68F}" type="presParOf" srcId="{36B3A893-2BAC-42CD-825F-7AB5E00478E8}" destId="{46E43901-0C3A-4FE8-ABEF-7AD22D7ADCC7}" srcOrd="1" destOrd="0" presId="urn:microsoft.com/office/officeart/2005/8/layout/vList4"/>
    <dgm:cxn modelId="{2AF4DCA9-85C3-4B9F-92FA-DE7E09D47BCE}" type="presParOf" srcId="{36B3A893-2BAC-42CD-825F-7AB5E00478E8}" destId="{6EF4ABE5-4011-4206-9863-93D0E352C4AF}" srcOrd="2" destOrd="0" presId="urn:microsoft.com/office/officeart/2005/8/layout/vList4"/>
    <dgm:cxn modelId="{06089838-F1C1-4750-83E8-04129C25A048}" type="presParOf" srcId="{9F7FFE6D-393F-468E-A9EB-1CBEBE7AFD12}" destId="{8191D0DB-F8B7-4F6C-8A52-AC6AD2B330D6}" srcOrd="3" destOrd="0" presId="urn:microsoft.com/office/officeart/2005/8/layout/vList4"/>
    <dgm:cxn modelId="{C540BFBC-3B45-405F-8D06-B296676DBC6B}" type="presParOf" srcId="{9F7FFE6D-393F-468E-A9EB-1CBEBE7AFD12}" destId="{5EB6C4E2-7A10-4FBD-A071-797925388C6A}" srcOrd="4" destOrd="0" presId="urn:microsoft.com/office/officeart/2005/8/layout/vList4"/>
    <dgm:cxn modelId="{9815C6EA-305D-413B-A22D-CEEFA392D2D6}" type="presParOf" srcId="{5EB6C4E2-7A10-4FBD-A071-797925388C6A}" destId="{665BC997-5A7F-4ABF-999E-BD09546AFC2A}" srcOrd="0" destOrd="0" presId="urn:microsoft.com/office/officeart/2005/8/layout/vList4"/>
    <dgm:cxn modelId="{05CDE94F-36B4-4D90-9FD4-185A57102484}" type="presParOf" srcId="{5EB6C4E2-7A10-4FBD-A071-797925388C6A}" destId="{1EB2817D-A778-4C99-80A5-660B73DBB902}" srcOrd="1" destOrd="0" presId="urn:microsoft.com/office/officeart/2005/8/layout/vList4"/>
    <dgm:cxn modelId="{031147DC-4D99-4CFA-9352-E577998DCFCC}" type="presParOf" srcId="{5EB6C4E2-7A10-4FBD-A071-797925388C6A}" destId="{2F07EB88-4510-4CBC-8F38-20F3C48D853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A6A5799-AE8D-481A-B492-190598B4500A}" type="doc">
      <dgm:prSet loTypeId="urn:microsoft.com/office/officeart/2005/8/layout/vList4" loCatId="pictur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EE9EEA-8761-4ABD-9673-FE0A86100980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419989C4-0866-4974-8D6D-5225510F3695}" type="parTrans" cxnId="{8F9B5526-714E-40F6-9EFD-746CA8577911}">
      <dgm:prSet/>
      <dgm:spPr/>
      <dgm:t>
        <a:bodyPr/>
        <a:lstStyle/>
        <a:p>
          <a:endParaRPr lang="en-US"/>
        </a:p>
      </dgm:t>
    </dgm:pt>
    <dgm:pt modelId="{144EC9FC-A39C-4E51-AED6-099FD0060593}" type="sibTrans" cxnId="{8F9B5526-714E-40F6-9EFD-746CA8577911}">
      <dgm:prSet/>
      <dgm:spPr/>
      <dgm:t>
        <a:bodyPr/>
        <a:lstStyle/>
        <a:p>
          <a:endParaRPr lang="en-US"/>
        </a:p>
      </dgm:t>
    </dgm:pt>
    <dgm:pt modelId="{84E41C30-CFEB-43A6-B4E7-E1CA085B7EB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2079322C-E56C-475D-ACEE-AAC317DEA6C1}" type="parTrans" cxnId="{1435EA83-672C-475A-A8E2-BC795833A351}">
      <dgm:prSet/>
      <dgm:spPr/>
      <dgm:t>
        <a:bodyPr/>
        <a:lstStyle/>
        <a:p>
          <a:endParaRPr lang="en-US"/>
        </a:p>
      </dgm:t>
    </dgm:pt>
    <dgm:pt modelId="{92CFEBAB-F07F-4830-9A20-F77A91798E46}" type="sibTrans" cxnId="{1435EA83-672C-475A-A8E2-BC795833A351}">
      <dgm:prSet/>
      <dgm:spPr/>
      <dgm:t>
        <a:bodyPr/>
        <a:lstStyle/>
        <a:p>
          <a:endParaRPr lang="en-US"/>
        </a:p>
      </dgm:t>
    </dgm:pt>
    <dgm:pt modelId="{A106924A-FF1E-4BD3-BDCB-D2ADBCEA23EC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F80EEAB-CB6D-4E99-89FD-A130091CF61E}" type="parTrans" cxnId="{F5860DD8-6EE5-4C6B-96C0-F55A06CE6857}">
      <dgm:prSet/>
      <dgm:spPr/>
      <dgm:t>
        <a:bodyPr/>
        <a:lstStyle/>
        <a:p>
          <a:endParaRPr lang="en-US"/>
        </a:p>
      </dgm:t>
    </dgm:pt>
    <dgm:pt modelId="{BF6615E7-73C5-44CA-8929-CAA58BF3B2EE}" type="sibTrans" cxnId="{F5860DD8-6EE5-4C6B-96C0-F55A06CE6857}">
      <dgm:prSet/>
      <dgm:spPr/>
      <dgm:t>
        <a:bodyPr/>
        <a:lstStyle/>
        <a:p>
          <a:endParaRPr lang="en-US"/>
        </a:p>
      </dgm:t>
    </dgm:pt>
    <dgm:pt modelId="{16F62672-B4F7-4BF7-9E09-B1DCC5B20C08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E</a:t>
          </a:r>
          <a:r>
            <a:rPr lang="en-US" sz="36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penditure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91F5D4CE-448B-49CF-8F62-0897E5A14BEA}" type="parTrans" cxnId="{DD16DBEA-A9C3-46E3-95A4-E790D6CFA888}">
      <dgm:prSet/>
      <dgm:spPr/>
      <dgm:t>
        <a:bodyPr/>
        <a:lstStyle/>
        <a:p>
          <a:endParaRPr lang="en-US"/>
        </a:p>
      </dgm:t>
    </dgm:pt>
    <dgm:pt modelId="{D0E444DE-6225-484F-93CB-0EA2C1D18F49}" type="sibTrans" cxnId="{DD16DBEA-A9C3-46E3-95A4-E790D6CFA888}">
      <dgm:prSet/>
      <dgm:spPr/>
      <dgm:t>
        <a:bodyPr/>
        <a:lstStyle/>
        <a:p>
          <a:endParaRPr lang="en-US"/>
        </a:p>
      </dgm:t>
    </dgm:pt>
    <dgm:pt modelId="{5D8E18DC-588C-4182-9130-BC14EFB9751B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 + I + G + (</a:t>
          </a:r>
          <a:r>
            <a:rPr lang="en-US" sz="28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 – M)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6083820E-E70E-4883-AAB7-B45950C32F29}" type="parTrans" cxnId="{DD34DE37-BF93-40AC-98B1-70830D080250}">
      <dgm:prSet/>
      <dgm:spPr/>
      <dgm:t>
        <a:bodyPr/>
        <a:lstStyle/>
        <a:p>
          <a:endParaRPr lang="en-US"/>
        </a:p>
      </dgm:t>
    </dgm:pt>
    <dgm:pt modelId="{B45D4BF9-C1EC-4ED8-9475-8CE5FC3F99FB}" type="sibTrans" cxnId="{DD34DE37-BF93-40AC-98B1-70830D080250}">
      <dgm:prSet/>
      <dgm:spPr/>
      <dgm:t>
        <a:bodyPr/>
        <a:lstStyle/>
        <a:p>
          <a:endParaRPr lang="en-US"/>
        </a:p>
      </dgm:t>
    </dgm:pt>
    <dgm:pt modelId="{4CCC57E2-EA2F-4B40-82AA-22BE5F0E949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64DB62D-45E6-4022-9D79-1962A1EEEF32}" type="parTrans" cxnId="{7E0D86E7-168E-46AC-B92B-2C6C8D869669}">
      <dgm:prSet/>
      <dgm:spPr/>
      <dgm:t>
        <a:bodyPr/>
        <a:lstStyle/>
        <a:p>
          <a:endParaRPr lang="en-US"/>
        </a:p>
      </dgm:t>
    </dgm:pt>
    <dgm:pt modelId="{4B921B17-F6C2-49CF-98C7-D5D6C42D6860}" type="sibTrans" cxnId="{7E0D86E7-168E-46AC-B92B-2C6C8D869669}">
      <dgm:prSet/>
      <dgm:spPr/>
      <dgm:t>
        <a:bodyPr/>
        <a:lstStyle/>
        <a:p>
          <a:endParaRPr lang="en-US"/>
        </a:p>
      </dgm:t>
    </dgm:pt>
    <dgm:pt modelId="{9E97A183-215E-4620-82B2-C394A034F4DE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F417142C-F59E-42E2-A7E8-FD6953DC68C9}" type="parTrans" cxnId="{D356D5B8-EEF6-4302-A358-A0D9B3F4E613}">
      <dgm:prSet/>
      <dgm:spPr/>
      <dgm:t>
        <a:bodyPr/>
        <a:lstStyle/>
        <a:p>
          <a:endParaRPr lang="en-US"/>
        </a:p>
      </dgm:t>
    </dgm:pt>
    <dgm:pt modelId="{D8E260C0-90B6-4285-A8AB-2C2B43DDD49D}" type="sibTrans" cxnId="{D356D5B8-EEF6-4302-A358-A0D9B3F4E613}">
      <dgm:prSet/>
      <dgm:spPr/>
      <dgm:t>
        <a:bodyPr/>
        <a:lstStyle/>
        <a:p>
          <a:endParaRPr lang="en-US"/>
        </a:p>
      </dgm:t>
    </dgm:pt>
    <dgm:pt modelId="{0BC5E9CE-E883-43AA-ACE1-358A8E9622E9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Total Value of Sale – Cost of intermediate goods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571F4A22-2FA2-4353-9DCB-E43AF0934606}" type="parTrans" cxnId="{6B490D38-E48B-453F-AB2E-BE040A4A5788}">
      <dgm:prSet/>
      <dgm:spPr/>
      <dgm:t>
        <a:bodyPr/>
        <a:lstStyle/>
        <a:p>
          <a:endParaRPr lang="en-US"/>
        </a:p>
      </dgm:t>
    </dgm:pt>
    <dgm:pt modelId="{3CAEE1C8-30DC-46FE-8A7E-B54F09D03792}" type="sibTrans" cxnId="{6B490D38-E48B-453F-AB2E-BE040A4A5788}">
      <dgm:prSet/>
      <dgm:spPr/>
      <dgm:t>
        <a:bodyPr/>
        <a:lstStyle/>
        <a:p>
          <a:endParaRPr lang="en-US"/>
        </a:p>
      </dgm:t>
    </dgm:pt>
    <dgm:pt modelId="{9F7FFE6D-393F-468E-A9EB-1CBEBE7AFD12}" type="pres">
      <dgm:prSet presAssocID="{8A6A5799-AE8D-481A-B492-190598B4500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F06888-E242-4C10-8E8F-E5E90D9274BA}" type="pres">
      <dgm:prSet presAssocID="{70EE9EEA-8761-4ABD-9673-FE0A86100980}" presName="comp" presStyleCnt="0"/>
      <dgm:spPr/>
    </dgm:pt>
    <dgm:pt modelId="{0B376089-F725-44CC-85E0-A296731B084C}" type="pres">
      <dgm:prSet presAssocID="{70EE9EEA-8761-4ABD-9673-FE0A86100980}" presName="box" presStyleLbl="node1" presStyleIdx="0" presStyleCnt="3"/>
      <dgm:spPr/>
      <dgm:t>
        <a:bodyPr/>
        <a:lstStyle/>
        <a:p>
          <a:endParaRPr lang="en-US"/>
        </a:p>
      </dgm:t>
    </dgm:pt>
    <dgm:pt modelId="{3F1B499B-6C91-45BC-B050-C17E61363D4B}" type="pres">
      <dgm:prSet presAssocID="{70EE9EEA-8761-4ABD-9673-FE0A86100980}" presName="img" presStyleLbl="fgImgPlace1" presStyleIdx="0" presStyleCnt="3" custScaleX="6725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CDFD6B7-7A4E-4017-AD5C-4170CBF65077}" type="pres">
      <dgm:prSet presAssocID="{70EE9EEA-8761-4ABD-9673-FE0A8610098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029C-7CAF-4636-89B6-6F51DDAC6CA3}" type="pres">
      <dgm:prSet presAssocID="{144EC9FC-A39C-4E51-AED6-099FD0060593}" presName="spacer" presStyleCnt="0"/>
      <dgm:spPr/>
    </dgm:pt>
    <dgm:pt modelId="{36B3A893-2BAC-42CD-825F-7AB5E00478E8}" type="pres">
      <dgm:prSet presAssocID="{16F62672-B4F7-4BF7-9E09-B1DCC5B20C08}" presName="comp" presStyleCnt="0"/>
      <dgm:spPr/>
    </dgm:pt>
    <dgm:pt modelId="{3D740416-64EB-4DAC-BAD8-634080DF0D7B}" type="pres">
      <dgm:prSet presAssocID="{16F62672-B4F7-4BF7-9E09-B1DCC5B20C08}" presName="box" presStyleLbl="node1" presStyleIdx="1" presStyleCnt="3"/>
      <dgm:spPr/>
      <dgm:t>
        <a:bodyPr/>
        <a:lstStyle/>
        <a:p>
          <a:endParaRPr lang="en-US"/>
        </a:p>
      </dgm:t>
    </dgm:pt>
    <dgm:pt modelId="{46E43901-0C3A-4FE8-ABEF-7AD22D7ADCC7}" type="pres">
      <dgm:prSet presAssocID="{16F62672-B4F7-4BF7-9E09-B1DCC5B20C08}" presName="img" presStyleLbl="fgImgPlace1" presStyleIdx="1" presStyleCnt="3" custScaleX="739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EF4ABE5-4011-4206-9863-93D0E352C4AF}" type="pres">
      <dgm:prSet presAssocID="{16F62672-B4F7-4BF7-9E09-B1DCC5B20C0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1D0DB-F8B7-4F6C-8A52-AC6AD2B330D6}" type="pres">
      <dgm:prSet presAssocID="{D0E444DE-6225-484F-93CB-0EA2C1D18F49}" presName="spacer" presStyleCnt="0"/>
      <dgm:spPr/>
    </dgm:pt>
    <dgm:pt modelId="{5EB6C4E2-7A10-4FBD-A071-797925388C6A}" type="pres">
      <dgm:prSet presAssocID="{9E97A183-215E-4620-82B2-C394A034F4DE}" presName="comp" presStyleCnt="0"/>
      <dgm:spPr/>
    </dgm:pt>
    <dgm:pt modelId="{665BC997-5A7F-4ABF-999E-BD09546AFC2A}" type="pres">
      <dgm:prSet presAssocID="{9E97A183-215E-4620-82B2-C394A034F4DE}" presName="box" presStyleLbl="node1" presStyleIdx="2" presStyleCnt="3"/>
      <dgm:spPr/>
      <dgm:t>
        <a:bodyPr/>
        <a:lstStyle/>
        <a:p>
          <a:endParaRPr lang="en-US"/>
        </a:p>
      </dgm:t>
    </dgm:pt>
    <dgm:pt modelId="{1EB2817D-A778-4C99-80A5-660B73DBB902}" type="pres">
      <dgm:prSet presAssocID="{9E97A183-215E-4620-82B2-C394A034F4DE}" presName="img" presStyleLbl="fgImgPlace1" presStyleIdx="2" presStyleCnt="3" custScaleX="7045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07EB88-4510-4CBC-8F38-20F3C48D8532}" type="pres">
      <dgm:prSet presAssocID="{9E97A183-215E-4620-82B2-C394A034F4D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0CDC55-4758-4B95-BDA9-822FA558C480}" type="presOf" srcId="{5D8E18DC-588C-4182-9130-BC14EFB9751B}" destId="{3D740416-64EB-4DAC-BAD8-634080DF0D7B}" srcOrd="0" destOrd="1" presId="urn:microsoft.com/office/officeart/2005/8/layout/vList4"/>
    <dgm:cxn modelId="{D1C08B44-C149-4BDD-B9E6-E3697818F80A}" type="presOf" srcId="{16F62672-B4F7-4BF7-9E09-B1DCC5B20C08}" destId="{3D740416-64EB-4DAC-BAD8-634080DF0D7B}" srcOrd="0" destOrd="0" presId="urn:microsoft.com/office/officeart/2005/8/layout/vList4"/>
    <dgm:cxn modelId="{D356D5B8-EEF6-4302-A358-A0D9B3F4E613}" srcId="{8A6A5799-AE8D-481A-B492-190598B4500A}" destId="{9E97A183-215E-4620-82B2-C394A034F4DE}" srcOrd="2" destOrd="0" parTransId="{F417142C-F59E-42E2-A7E8-FD6953DC68C9}" sibTransId="{D8E260C0-90B6-4285-A8AB-2C2B43DDD49D}"/>
    <dgm:cxn modelId="{5CDB9982-3577-49E9-B4EF-6670644063AB}" type="presOf" srcId="{A106924A-FF1E-4BD3-BDCB-D2ADBCEA23EC}" destId="{5CDFD6B7-7A4E-4017-AD5C-4170CBF65077}" srcOrd="1" destOrd="2" presId="urn:microsoft.com/office/officeart/2005/8/layout/vList4"/>
    <dgm:cxn modelId="{DD16DBEA-A9C3-46E3-95A4-E790D6CFA888}" srcId="{8A6A5799-AE8D-481A-B492-190598B4500A}" destId="{16F62672-B4F7-4BF7-9E09-B1DCC5B20C08}" srcOrd="1" destOrd="0" parTransId="{91F5D4CE-448B-49CF-8F62-0897E5A14BEA}" sibTransId="{D0E444DE-6225-484F-93CB-0EA2C1D18F49}"/>
    <dgm:cxn modelId="{B7FD5AFF-24B9-4215-A2C3-665A946C5A5A}" type="presOf" srcId="{4CCC57E2-EA2F-4B40-82AA-22BE5F0E949E}" destId="{3D740416-64EB-4DAC-BAD8-634080DF0D7B}" srcOrd="0" destOrd="2" presId="urn:microsoft.com/office/officeart/2005/8/layout/vList4"/>
    <dgm:cxn modelId="{B9EEFBE0-CB4E-445B-84A1-EB8B36CEA4B1}" type="presOf" srcId="{16F62672-B4F7-4BF7-9E09-B1DCC5B20C08}" destId="{6EF4ABE5-4011-4206-9863-93D0E352C4AF}" srcOrd="1" destOrd="0" presId="urn:microsoft.com/office/officeart/2005/8/layout/vList4"/>
    <dgm:cxn modelId="{A26FDE11-09D1-4270-B06F-6F68950B59E3}" type="presOf" srcId="{9E97A183-215E-4620-82B2-C394A034F4DE}" destId="{665BC997-5A7F-4ABF-999E-BD09546AFC2A}" srcOrd="0" destOrd="0" presId="urn:microsoft.com/office/officeart/2005/8/layout/vList4"/>
    <dgm:cxn modelId="{F5860DD8-6EE5-4C6B-96C0-F55A06CE6857}" srcId="{70EE9EEA-8761-4ABD-9673-FE0A86100980}" destId="{A106924A-FF1E-4BD3-BDCB-D2ADBCEA23EC}" srcOrd="1" destOrd="0" parTransId="{7F80EEAB-CB6D-4E99-89FD-A130091CF61E}" sibTransId="{BF6615E7-73C5-44CA-8929-CAA58BF3B2EE}"/>
    <dgm:cxn modelId="{6CCE92DB-8D5B-4F8D-A8BD-CACBD92810CF}" type="presOf" srcId="{0BC5E9CE-E883-43AA-ACE1-358A8E9622E9}" destId="{2F07EB88-4510-4CBC-8F38-20F3C48D8532}" srcOrd="1" destOrd="1" presId="urn:microsoft.com/office/officeart/2005/8/layout/vList4"/>
    <dgm:cxn modelId="{1435EA83-672C-475A-A8E2-BC795833A351}" srcId="{70EE9EEA-8761-4ABD-9673-FE0A86100980}" destId="{84E41C30-CFEB-43A6-B4E7-E1CA085B7EBE}" srcOrd="0" destOrd="0" parTransId="{2079322C-E56C-475D-ACEE-AAC317DEA6C1}" sibTransId="{92CFEBAB-F07F-4830-9A20-F77A91798E46}"/>
    <dgm:cxn modelId="{CE720ED2-11FA-4FE6-968A-85B37281CB4B}" type="presOf" srcId="{70EE9EEA-8761-4ABD-9673-FE0A86100980}" destId="{0B376089-F725-44CC-85E0-A296731B084C}" srcOrd="0" destOrd="0" presId="urn:microsoft.com/office/officeart/2005/8/layout/vList4"/>
    <dgm:cxn modelId="{A50F9017-1B71-48D7-A439-CCF0561EA012}" type="presOf" srcId="{A106924A-FF1E-4BD3-BDCB-D2ADBCEA23EC}" destId="{0B376089-F725-44CC-85E0-A296731B084C}" srcOrd="0" destOrd="2" presId="urn:microsoft.com/office/officeart/2005/8/layout/vList4"/>
    <dgm:cxn modelId="{41425844-3CF1-4CA5-AAD1-72D48969B24B}" type="presOf" srcId="{5D8E18DC-588C-4182-9130-BC14EFB9751B}" destId="{6EF4ABE5-4011-4206-9863-93D0E352C4AF}" srcOrd="1" destOrd="1" presId="urn:microsoft.com/office/officeart/2005/8/layout/vList4"/>
    <dgm:cxn modelId="{6B490D38-E48B-453F-AB2E-BE040A4A5788}" srcId="{9E97A183-215E-4620-82B2-C394A034F4DE}" destId="{0BC5E9CE-E883-43AA-ACE1-358A8E9622E9}" srcOrd="0" destOrd="0" parTransId="{571F4A22-2FA2-4353-9DCB-E43AF0934606}" sibTransId="{3CAEE1C8-30DC-46FE-8A7E-B54F09D03792}"/>
    <dgm:cxn modelId="{35B8C4BF-824E-4100-9FFC-314969C270A6}" type="presOf" srcId="{84E41C30-CFEB-43A6-B4E7-E1CA085B7EBE}" destId="{5CDFD6B7-7A4E-4017-AD5C-4170CBF65077}" srcOrd="1" destOrd="1" presId="urn:microsoft.com/office/officeart/2005/8/layout/vList4"/>
    <dgm:cxn modelId="{9840651E-E37A-4C27-AC2D-781CB0E093BD}" type="presOf" srcId="{84E41C30-CFEB-43A6-B4E7-E1CA085B7EBE}" destId="{0B376089-F725-44CC-85E0-A296731B084C}" srcOrd="0" destOrd="1" presId="urn:microsoft.com/office/officeart/2005/8/layout/vList4"/>
    <dgm:cxn modelId="{F8B0B902-D96F-4FC6-AB08-ACB0F24EDCF4}" type="presOf" srcId="{0BC5E9CE-E883-43AA-ACE1-358A8E9622E9}" destId="{665BC997-5A7F-4ABF-999E-BD09546AFC2A}" srcOrd="0" destOrd="1" presId="urn:microsoft.com/office/officeart/2005/8/layout/vList4"/>
    <dgm:cxn modelId="{DD34DE37-BF93-40AC-98B1-70830D080250}" srcId="{16F62672-B4F7-4BF7-9E09-B1DCC5B20C08}" destId="{5D8E18DC-588C-4182-9130-BC14EFB9751B}" srcOrd="0" destOrd="0" parTransId="{6083820E-E70E-4883-AAB7-B45950C32F29}" sibTransId="{B45D4BF9-C1EC-4ED8-9475-8CE5FC3F99FB}"/>
    <dgm:cxn modelId="{8F9B5526-714E-40F6-9EFD-746CA8577911}" srcId="{8A6A5799-AE8D-481A-B492-190598B4500A}" destId="{70EE9EEA-8761-4ABD-9673-FE0A86100980}" srcOrd="0" destOrd="0" parTransId="{419989C4-0866-4974-8D6D-5225510F3695}" sibTransId="{144EC9FC-A39C-4E51-AED6-099FD0060593}"/>
    <dgm:cxn modelId="{BC8D5A7B-6E87-4050-8A46-AF8124947137}" type="presOf" srcId="{8A6A5799-AE8D-481A-B492-190598B4500A}" destId="{9F7FFE6D-393F-468E-A9EB-1CBEBE7AFD12}" srcOrd="0" destOrd="0" presId="urn:microsoft.com/office/officeart/2005/8/layout/vList4"/>
    <dgm:cxn modelId="{36DD6DBE-DADB-4A19-B650-947C706B1E3D}" type="presOf" srcId="{4CCC57E2-EA2F-4B40-82AA-22BE5F0E949E}" destId="{6EF4ABE5-4011-4206-9863-93D0E352C4AF}" srcOrd="1" destOrd="2" presId="urn:microsoft.com/office/officeart/2005/8/layout/vList4"/>
    <dgm:cxn modelId="{7E0D86E7-168E-46AC-B92B-2C6C8D869669}" srcId="{16F62672-B4F7-4BF7-9E09-B1DCC5B20C08}" destId="{4CCC57E2-EA2F-4B40-82AA-22BE5F0E949E}" srcOrd="1" destOrd="0" parTransId="{764DB62D-45E6-4022-9D79-1962A1EEEF32}" sibTransId="{4B921B17-F6C2-49CF-98C7-D5D6C42D6860}"/>
    <dgm:cxn modelId="{867E1632-A01D-4CE3-AC45-421C99775E06}" type="presOf" srcId="{70EE9EEA-8761-4ABD-9673-FE0A86100980}" destId="{5CDFD6B7-7A4E-4017-AD5C-4170CBF65077}" srcOrd="1" destOrd="0" presId="urn:microsoft.com/office/officeart/2005/8/layout/vList4"/>
    <dgm:cxn modelId="{525FE124-E634-4489-A140-C1527BDC9C5B}" type="presOf" srcId="{9E97A183-215E-4620-82B2-C394A034F4DE}" destId="{2F07EB88-4510-4CBC-8F38-20F3C48D8532}" srcOrd="1" destOrd="0" presId="urn:microsoft.com/office/officeart/2005/8/layout/vList4"/>
    <dgm:cxn modelId="{8D024A30-F8CA-49B1-BEB5-B175CAB8E82E}" type="presParOf" srcId="{9F7FFE6D-393F-468E-A9EB-1CBEBE7AFD12}" destId="{29F06888-E242-4C10-8E8F-E5E90D9274BA}" srcOrd="0" destOrd="0" presId="urn:microsoft.com/office/officeart/2005/8/layout/vList4"/>
    <dgm:cxn modelId="{94942726-3F05-455C-915C-3C4B491BE7C9}" type="presParOf" srcId="{29F06888-E242-4C10-8E8F-E5E90D9274BA}" destId="{0B376089-F725-44CC-85E0-A296731B084C}" srcOrd="0" destOrd="0" presId="urn:microsoft.com/office/officeart/2005/8/layout/vList4"/>
    <dgm:cxn modelId="{A185FD1E-3A82-416A-B5E2-A94F782065E3}" type="presParOf" srcId="{29F06888-E242-4C10-8E8F-E5E90D9274BA}" destId="{3F1B499B-6C91-45BC-B050-C17E61363D4B}" srcOrd="1" destOrd="0" presId="urn:microsoft.com/office/officeart/2005/8/layout/vList4"/>
    <dgm:cxn modelId="{E0160709-1C94-444C-A7A0-B2D258AA7D6E}" type="presParOf" srcId="{29F06888-E242-4C10-8E8F-E5E90D9274BA}" destId="{5CDFD6B7-7A4E-4017-AD5C-4170CBF65077}" srcOrd="2" destOrd="0" presId="urn:microsoft.com/office/officeart/2005/8/layout/vList4"/>
    <dgm:cxn modelId="{98C65CE4-5DC7-42B3-9D4D-F01DCCFDFB5F}" type="presParOf" srcId="{9F7FFE6D-393F-468E-A9EB-1CBEBE7AFD12}" destId="{A9C3029C-7CAF-4636-89B6-6F51DDAC6CA3}" srcOrd="1" destOrd="0" presId="urn:microsoft.com/office/officeart/2005/8/layout/vList4"/>
    <dgm:cxn modelId="{761C2167-5B12-4DAA-8762-905D92708D4A}" type="presParOf" srcId="{9F7FFE6D-393F-468E-A9EB-1CBEBE7AFD12}" destId="{36B3A893-2BAC-42CD-825F-7AB5E00478E8}" srcOrd="2" destOrd="0" presId="urn:microsoft.com/office/officeart/2005/8/layout/vList4"/>
    <dgm:cxn modelId="{066C808D-0AFA-4105-BC0E-2916601B1B64}" type="presParOf" srcId="{36B3A893-2BAC-42CD-825F-7AB5E00478E8}" destId="{3D740416-64EB-4DAC-BAD8-634080DF0D7B}" srcOrd="0" destOrd="0" presId="urn:microsoft.com/office/officeart/2005/8/layout/vList4"/>
    <dgm:cxn modelId="{950AAC1F-73C9-4268-835D-2719C0EF0E0D}" type="presParOf" srcId="{36B3A893-2BAC-42CD-825F-7AB5E00478E8}" destId="{46E43901-0C3A-4FE8-ABEF-7AD22D7ADCC7}" srcOrd="1" destOrd="0" presId="urn:microsoft.com/office/officeart/2005/8/layout/vList4"/>
    <dgm:cxn modelId="{98829C07-7DA9-41E3-9B32-568D729642EB}" type="presParOf" srcId="{36B3A893-2BAC-42CD-825F-7AB5E00478E8}" destId="{6EF4ABE5-4011-4206-9863-93D0E352C4AF}" srcOrd="2" destOrd="0" presId="urn:microsoft.com/office/officeart/2005/8/layout/vList4"/>
    <dgm:cxn modelId="{29368C6D-77CC-4BAC-BB89-89CA2AE3B94F}" type="presParOf" srcId="{9F7FFE6D-393F-468E-A9EB-1CBEBE7AFD12}" destId="{8191D0DB-F8B7-4F6C-8A52-AC6AD2B330D6}" srcOrd="3" destOrd="0" presId="urn:microsoft.com/office/officeart/2005/8/layout/vList4"/>
    <dgm:cxn modelId="{013A4268-27C3-460F-A709-C264CB6B0352}" type="presParOf" srcId="{9F7FFE6D-393F-468E-A9EB-1CBEBE7AFD12}" destId="{5EB6C4E2-7A10-4FBD-A071-797925388C6A}" srcOrd="4" destOrd="0" presId="urn:microsoft.com/office/officeart/2005/8/layout/vList4"/>
    <dgm:cxn modelId="{10E0537C-8739-4F5A-861A-3D176CB194E6}" type="presParOf" srcId="{5EB6C4E2-7A10-4FBD-A071-797925388C6A}" destId="{665BC997-5A7F-4ABF-999E-BD09546AFC2A}" srcOrd="0" destOrd="0" presId="urn:microsoft.com/office/officeart/2005/8/layout/vList4"/>
    <dgm:cxn modelId="{34091556-84A8-4D78-BF36-24BAD9A93360}" type="presParOf" srcId="{5EB6C4E2-7A10-4FBD-A071-797925388C6A}" destId="{1EB2817D-A778-4C99-80A5-660B73DBB902}" srcOrd="1" destOrd="0" presId="urn:microsoft.com/office/officeart/2005/8/layout/vList4"/>
    <dgm:cxn modelId="{E745BD59-9EC2-4AF4-A289-C91BEDE0B2AF}" type="presParOf" srcId="{5EB6C4E2-7A10-4FBD-A071-797925388C6A}" destId="{2F07EB88-4510-4CBC-8F38-20F3C48D853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05EC842-65CC-4BAA-A3DC-95F10BEFDA7D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15672D-56E4-4CD4-8C12-0F5105BC859C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Underground Economy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750BED5-891D-41B4-8956-673FF1B1A507}" type="parTrans" cxnId="{D405F743-41FA-490E-854C-158A34606A4D}">
      <dgm:prSet/>
      <dgm:spPr/>
      <dgm:t>
        <a:bodyPr/>
        <a:lstStyle/>
        <a:p>
          <a:endParaRPr lang="en-US"/>
        </a:p>
      </dgm:t>
    </dgm:pt>
    <dgm:pt modelId="{DD2FD50F-11C3-4D0F-90D2-3B8742FC1206}" type="sibTrans" cxnId="{D405F743-41FA-490E-854C-158A34606A4D}">
      <dgm:prSet/>
      <dgm:spPr/>
      <dgm:t>
        <a:bodyPr/>
        <a:lstStyle/>
        <a:p>
          <a:endParaRPr lang="en-US"/>
        </a:p>
      </dgm:t>
    </dgm:pt>
    <dgm:pt modelId="{2106E0B7-7189-48A2-BD64-78D30DEFA622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Non-Marketed Activities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A1FFF1E-AAA1-4F20-9BE6-03634221CF34}" type="parTrans" cxnId="{1CAE5360-88DE-496A-8D13-4C9CFF1DB5AC}">
      <dgm:prSet/>
      <dgm:spPr/>
      <dgm:t>
        <a:bodyPr/>
        <a:lstStyle/>
        <a:p>
          <a:endParaRPr lang="en-US"/>
        </a:p>
      </dgm:t>
    </dgm:pt>
    <dgm:pt modelId="{A86059DE-600D-4B3D-93AF-D391AEDCDA7E}" type="sibTrans" cxnId="{1CAE5360-88DE-496A-8D13-4C9CFF1DB5AC}">
      <dgm:prSet/>
      <dgm:spPr/>
      <dgm:t>
        <a:bodyPr/>
        <a:lstStyle/>
        <a:p>
          <a:endParaRPr lang="en-US"/>
        </a:p>
      </dgm:t>
    </dgm:pt>
    <dgm:pt modelId="{E402D5BE-002D-4535-9D67-032DD7A5C31F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Barter Exchanges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CA8121C2-01B7-4EAF-A3BB-1DF41997C330}" type="parTrans" cxnId="{8A516CC2-1190-41E3-AB2E-120359F5EC3C}">
      <dgm:prSet/>
      <dgm:spPr/>
      <dgm:t>
        <a:bodyPr/>
        <a:lstStyle/>
        <a:p>
          <a:endParaRPr lang="en-US"/>
        </a:p>
      </dgm:t>
    </dgm:pt>
    <dgm:pt modelId="{C72910B2-9FA1-474A-A15C-8855050F4C61}" type="sibTrans" cxnId="{8A516CC2-1190-41E3-AB2E-120359F5EC3C}">
      <dgm:prSet/>
      <dgm:spPr/>
      <dgm:t>
        <a:bodyPr/>
        <a:lstStyle/>
        <a:p>
          <a:endParaRPr lang="en-US"/>
        </a:p>
      </dgm:t>
    </dgm:pt>
    <dgm:pt modelId="{C1DC4C06-2BEB-4C6F-A107-3C03F407F1C7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-ve Externality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142EF90-F6B5-46F3-BE3F-90AEA0AE6FB5}" type="parTrans" cxnId="{F4B43FD1-A0DC-4C2C-9F0A-A4CBC7525602}">
      <dgm:prSet/>
      <dgm:spPr/>
      <dgm:t>
        <a:bodyPr/>
        <a:lstStyle/>
        <a:p>
          <a:endParaRPr lang="en-US"/>
        </a:p>
      </dgm:t>
    </dgm:pt>
    <dgm:pt modelId="{69F46C83-67FF-4D81-93A6-0B1BDE734497}" type="sibTrans" cxnId="{F4B43FD1-A0DC-4C2C-9F0A-A4CBC7525602}">
      <dgm:prSet/>
      <dgm:spPr/>
      <dgm:t>
        <a:bodyPr/>
        <a:lstStyle/>
        <a:p>
          <a:endParaRPr lang="en-US"/>
        </a:p>
      </dgm:t>
    </dgm:pt>
    <dgm:pt modelId="{33176321-608C-42E2-B92E-57879FCE2541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Income Inequality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FF27079D-78E0-4663-B03E-A84228EA96E6}" type="parTrans" cxnId="{C67583B5-AF54-4A4B-AD1A-62313D9271EC}">
      <dgm:prSet/>
      <dgm:spPr/>
      <dgm:t>
        <a:bodyPr/>
        <a:lstStyle/>
        <a:p>
          <a:endParaRPr lang="en-US"/>
        </a:p>
      </dgm:t>
    </dgm:pt>
    <dgm:pt modelId="{024CD88C-5E46-4ECD-A95B-C46C9AD9E36B}" type="sibTrans" cxnId="{C67583B5-AF54-4A4B-AD1A-62313D9271EC}">
      <dgm:prSet/>
      <dgm:spPr/>
      <dgm:t>
        <a:bodyPr/>
        <a:lstStyle/>
        <a:p>
          <a:endParaRPr lang="en-US"/>
        </a:p>
      </dgm:t>
    </dgm:pt>
    <dgm:pt modelId="{E753366A-2DEC-4CBE-A168-8D9D8AEB170D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Opportunity cost</a:t>
          </a:r>
          <a:endParaRPr lang="en-US" sz="28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DE4086D-3CF7-46DE-9384-9CE0B2F24012}" type="parTrans" cxnId="{C309A619-F153-4334-ACB9-16437165CBF9}">
      <dgm:prSet/>
      <dgm:spPr/>
      <dgm:t>
        <a:bodyPr/>
        <a:lstStyle/>
        <a:p>
          <a:endParaRPr lang="en-US"/>
        </a:p>
      </dgm:t>
    </dgm:pt>
    <dgm:pt modelId="{30AE1690-4C37-4C94-B57D-7BAD4A6F5B12}" type="sibTrans" cxnId="{C309A619-F153-4334-ACB9-16437165CBF9}">
      <dgm:prSet/>
      <dgm:spPr/>
      <dgm:t>
        <a:bodyPr/>
        <a:lstStyle/>
        <a:p>
          <a:endParaRPr lang="en-US"/>
        </a:p>
      </dgm:t>
    </dgm:pt>
    <dgm:pt modelId="{26CC29D7-4F26-4D42-9EA3-EF8D9917C4B6}" type="pres">
      <dgm:prSet presAssocID="{805EC842-65CC-4BAA-A3DC-95F10BEFDA7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3FABD5-D0E5-4B52-BEAA-41ECAFD9ACA1}" type="pres">
      <dgm:prSet presAssocID="{EB15672D-56E4-4CD4-8C12-0F5105BC859C}" presName="composite" presStyleCnt="0"/>
      <dgm:spPr/>
    </dgm:pt>
    <dgm:pt modelId="{ABA762FC-3CCB-4988-A531-410115B30419}" type="pres">
      <dgm:prSet presAssocID="{EB15672D-56E4-4CD4-8C12-0F5105BC859C}" presName="rect1" presStyleLbl="bgShp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B68180C-16D9-48D2-B7A5-A2DF8B051B40}" type="pres">
      <dgm:prSet presAssocID="{EB15672D-56E4-4CD4-8C12-0F5105BC859C}" presName="rect2" presStyleLbl="trBgShp" presStyleIdx="0" presStyleCnt="6" custLinFactNeighborY="2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4BF637-0E37-4B97-83D2-3687FAFBD683}" type="pres">
      <dgm:prSet presAssocID="{DD2FD50F-11C3-4D0F-90D2-3B8742FC1206}" presName="sibTrans" presStyleCnt="0"/>
      <dgm:spPr/>
    </dgm:pt>
    <dgm:pt modelId="{75ECB1F3-9F8C-4C0F-9843-8E4FA6E382A7}" type="pres">
      <dgm:prSet presAssocID="{2106E0B7-7189-48A2-BD64-78D30DEFA622}" presName="composite" presStyleCnt="0"/>
      <dgm:spPr/>
    </dgm:pt>
    <dgm:pt modelId="{550A4989-3DEC-416D-A1B2-37728946B8A6}" type="pres">
      <dgm:prSet presAssocID="{2106E0B7-7189-48A2-BD64-78D30DEFA622}" presName="rect1" presStyleLbl="bgShp" presStyleIdx="1" presStyleCnt="6" custScaleX="8024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D1628C9-7D43-4149-8D66-6C04A0A4454A}" type="pres">
      <dgm:prSet presAssocID="{2106E0B7-7189-48A2-BD64-78D30DEFA622}" presName="rect2" presStyleLbl="trBgShp" presStyleIdx="1" presStyleCnt="6" custScaleY="1444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0EA88-E8FE-4039-A94B-370F663004E5}" type="pres">
      <dgm:prSet presAssocID="{A86059DE-600D-4B3D-93AF-D391AEDCDA7E}" presName="sibTrans" presStyleCnt="0"/>
      <dgm:spPr/>
    </dgm:pt>
    <dgm:pt modelId="{63783675-1436-4244-B92B-A62FDF3DAE77}" type="pres">
      <dgm:prSet presAssocID="{E402D5BE-002D-4535-9D67-032DD7A5C31F}" presName="composite" presStyleCnt="0"/>
      <dgm:spPr/>
    </dgm:pt>
    <dgm:pt modelId="{B955BF90-D151-40BE-941A-F58F4171C3DE}" type="pres">
      <dgm:prSet presAssocID="{E402D5BE-002D-4535-9D67-032DD7A5C31F}" presName="rect1" presStyleLbl="bgShp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9AF510BB-7997-429E-8839-972D3AC3533E}" type="pres">
      <dgm:prSet presAssocID="{E402D5BE-002D-4535-9D67-032DD7A5C31F}" presName="rect2" presStyleLbl="trBgShp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F8D6D-D974-4D9E-AF0B-AAD526BB8E8D}" type="pres">
      <dgm:prSet presAssocID="{C72910B2-9FA1-474A-A15C-8855050F4C61}" presName="sibTrans" presStyleCnt="0"/>
      <dgm:spPr/>
    </dgm:pt>
    <dgm:pt modelId="{A66F65CD-B38C-47B1-8FD4-DDED4C60C4CC}" type="pres">
      <dgm:prSet presAssocID="{C1DC4C06-2BEB-4C6F-A107-3C03F407F1C7}" presName="composite" presStyleCnt="0"/>
      <dgm:spPr/>
    </dgm:pt>
    <dgm:pt modelId="{8DC180E0-7DA2-45F1-B346-636F6A2665CB}" type="pres">
      <dgm:prSet presAssocID="{C1DC4C06-2BEB-4C6F-A107-3C03F407F1C7}" presName="rect1" presStyleLbl="bgShp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1ADA04BA-3271-4677-A617-FEE19D8167E5}" type="pres">
      <dgm:prSet presAssocID="{C1DC4C06-2BEB-4C6F-A107-3C03F407F1C7}" presName="rect2" presStyleLbl="trBgShp" presStyleIdx="3" presStyleCnt="6" custLinFactNeighborY="2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C60805-ACA9-4A42-9589-04A501C4D25B}" type="pres">
      <dgm:prSet presAssocID="{69F46C83-67FF-4D81-93A6-0B1BDE734497}" presName="sibTrans" presStyleCnt="0"/>
      <dgm:spPr/>
    </dgm:pt>
    <dgm:pt modelId="{953260BA-4E18-4340-9F92-28455779AEFE}" type="pres">
      <dgm:prSet presAssocID="{E753366A-2DEC-4CBE-A168-8D9D8AEB170D}" presName="composite" presStyleCnt="0"/>
      <dgm:spPr/>
    </dgm:pt>
    <dgm:pt modelId="{78C832F5-AE5F-4647-BA75-DD6765A081FB}" type="pres">
      <dgm:prSet presAssocID="{E753366A-2DEC-4CBE-A168-8D9D8AEB170D}" presName="rect1" presStyleLbl="bgShp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45B989B1-B47B-43DB-A291-7ACBD77E29B2}" type="pres">
      <dgm:prSet presAssocID="{E753366A-2DEC-4CBE-A168-8D9D8AEB170D}" presName="rect2" presStyleLbl="trBgShp" presStyleIdx="4" presStyleCnt="6" custLinFactNeighborY="276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AC58A8-A64D-40DE-B130-0FFB1127746B}" type="pres">
      <dgm:prSet presAssocID="{30AE1690-4C37-4C94-B57D-7BAD4A6F5B12}" presName="sibTrans" presStyleCnt="0"/>
      <dgm:spPr/>
    </dgm:pt>
    <dgm:pt modelId="{48072486-C031-4685-BABF-B89A165B1161}" type="pres">
      <dgm:prSet presAssocID="{33176321-608C-42E2-B92E-57879FCE2541}" presName="composite" presStyleCnt="0"/>
      <dgm:spPr/>
    </dgm:pt>
    <dgm:pt modelId="{936683C5-6A97-4227-8999-AFA6CDD4FCE5}" type="pres">
      <dgm:prSet presAssocID="{33176321-608C-42E2-B92E-57879FCE2541}" presName="rect1" presStyleLbl="bgShp" presStyleIdx="5" presStyleCnt="6" custScaleX="8315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AD09477-42AB-4E91-8858-8C3118ABBEEB}" type="pres">
      <dgm:prSet presAssocID="{33176321-608C-42E2-B92E-57879FCE2541}" presName="rect2" presStyleLbl="trBgShp" presStyleIdx="5" presStyleCnt="6" custLinFactNeighborY="2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05F743-41FA-490E-854C-158A34606A4D}" srcId="{805EC842-65CC-4BAA-A3DC-95F10BEFDA7D}" destId="{EB15672D-56E4-4CD4-8C12-0F5105BC859C}" srcOrd="0" destOrd="0" parTransId="{E750BED5-891D-41B4-8956-673FF1B1A507}" sibTransId="{DD2FD50F-11C3-4D0F-90D2-3B8742FC1206}"/>
    <dgm:cxn modelId="{C67583B5-AF54-4A4B-AD1A-62313D9271EC}" srcId="{805EC842-65CC-4BAA-A3DC-95F10BEFDA7D}" destId="{33176321-608C-42E2-B92E-57879FCE2541}" srcOrd="5" destOrd="0" parTransId="{FF27079D-78E0-4663-B03E-A84228EA96E6}" sibTransId="{024CD88C-5E46-4ECD-A95B-C46C9AD9E36B}"/>
    <dgm:cxn modelId="{C85A1887-1BF5-43FE-B22B-04C4DA9046D6}" type="presOf" srcId="{2106E0B7-7189-48A2-BD64-78D30DEFA622}" destId="{5D1628C9-7D43-4149-8D66-6C04A0A4454A}" srcOrd="0" destOrd="0" presId="urn:microsoft.com/office/officeart/2008/layout/BendingPictureSemiTransparentText"/>
    <dgm:cxn modelId="{F4B43FD1-A0DC-4C2C-9F0A-A4CBC7525602}" srcId="{805EC842-65CC-4BAA-A3DC-95F10BEFDA7D}" destId="{C1DC4C06-2BEB-4C6F-A107-3C03F407F1C7}" srcOrd="3" destOrd="0" parTransId="{2142EF90-F6B5-46F3-BE3F-90AEA0AE6FB5}" sibTransId="{69F46C83-67FF-4D81-93A6-0B1BDE734497}"/>
    <dgm:cxn modelId="{5C586D65-020E-4298-BDF1-F26F50D54B15}" type="presOf" srcId="{EB15672D-56E4-4CD4-8C12-0F5105BC859C}" destId="{AB68180C-16D9-48D2-B7A5-A2DF8B051B40}" srcOrd="0" destOrd="0" presId="urn:microsoft.com/office/officeart/2008/layout/BendingPictureSemiTransparentText"/>
    <dgm:cxn modelId="{1CAE5360-88DE-496A-8D13-4C9CFF1DB5AC}" srcId="{805EC842-65CC-4BAA-A3DC-95F10BEFDA7D}" destId="{2106E0B7-7189-48A2-BD64-78D30DEFA622}" srcOrd="1" destOrd="0" parTransId="{9A1FFF1E-AAA1-4F20-9BE6-03634221CF34}" sibTransId="{A86059DE-600D-4B3D-93AF-D391AEDCDA7E}"/>
    <dgm:cxn modelId="{8A516CC2-1190-41E3-AB2E-120359F5EC3C}" srcId="{805EC842-65CC-4BAA-A3DC-95F10BEFDA7D}" destId="{E402D5BE-002D-4535-9D67-032DD7A5C31F}" srcOrd="2" destOrd="0" parTransId="{CA8121C2-01B7-4EAF-A3BB-1DF41997C330}" sibTransId="{C72910B2-9FA1-474A-A15C-8855050F4C61}"/>
    <dgm:cxn modelId="{C309A619-F153-4334-ACB9-16437165CBF9}" srcId="{805EC842-65CC-4BAA-A3DC-95F10BEFDA7D}" destId="{E753366A-2DEC-4CBE-A168-8D9D8AEB170D}" srcOrd="4" destOrd="0" parTransId="{6DE4086D-3CF7-46DE-9384-9CE0B2F24012}" sibTransId="{30AE1690-4C37-4C94-B57D-7BAD4A6F5B12}"/>
    <dgm:cxn modelId="{F9F16AEA-3806-428F-A314-1A79D8F975CA}" type="presOf" srcId="{E753366A-2DEC-4CBE-A168-8D9D8AEB170D}" destId="{45B989B1-B47B-43DB-A291-7ACBD77E29B2}" srcOrd="0" destOrd="0" presId="urn:microsoft.com/office/officeart/2008/layout/BendingPictureSemiTransparentText"/>
    <dgm:cxn modelId="{11A06B56-679C-4782-8BEF-1C8101ED1F28}" type="presOf" srcId="{C1DC4C06-2BEB-4C6F-A107-3C03F407F1C7}" destId="{1ADA04BA-3271-4677-A617-FEE19D8167E5}" srcOrd="0" destOrd="0" presId="urn:microsoft.com/office/officeart/2008/layout/BendingPictureSemiTransparentText"/>
    <dgm:cxn modelId="{F3496DE5-A571-4B79-8BBB-C3167A2143EE}" type="presOf" srcId="{805EC842-65CC-4BAA-A3DC-95F10BEFDA7D}" destId="{26CC29D7-4F26-4D42-9EA3-EF8D9917C4B6}" srcOrd="0" destOrd="0" presId="urn:microsoft.com/office/officeart/2008/layout/BendingPictureSemiTransparentText"/>
    <dgm:cxn modelId="{8D6F94C9-463F-456B-A503-FD4F6041DD77}" type="presOf" srcId="{33176321-608C-42E2-B92E-57879FCE2541}" destId="{2AD09477-42AB-4E91-8858-8C3118ABBEEB}" srcOrd="0" destOrd="0" presId="urn:microsoft.com/office/officeart/2008/layout/BendingPictureSemiTransparentText"/>
    <dgm:cxn modelId="{9C76D2A2-4286-4A7B-A8C0-103A4E474EB1}" type="presOf" srcId="{E402D5BE-002D-4535-9D67-032DD7A5C31F}" destId="{9AF510BB-7997-429E-8839-972D3AC3533E}" srcOrd="0" destOrd="0" presId="urn:microsoft.com/office/officeart/2008/layout/BendingPictureSemiTransparentText"/>
    <dgm:cxn modelId="{FFD7FE31-6002-4C12-BCAE-5D150214F3B2}" type="presParOf" srcId="{26CC29D7-4F26-4D42-9EA3-EF8D9917C4B6}" destId="{D23FABD5-D0E5-4B52-BEAA-41ECAFD9ACA1}" srcOrd="0" destOrd="0" presId="urn:microsoft.com/office/officeart/2008/layout/BendingPictureSemiTransparentText"/>
    <dgm:cxn modelId="{08F8BB40-D92A-41DA-9C63-DFA3C2B55236}" type="presParOf" srcId="{D23FABD5-D0E5-4B52-BEAA-41ECAFD9ACA1}" destId="{ABA762FC-3CCB-4988-A531-410115B30419}" srcOrd="0" destOrd="0" presId="urn:microsoft.com/office/officeart/2008/layout/BendingPictureSemiTransparentText"/>
    <dgm:cxn modelId="{03AD9833-433D-4BD5-AF69-05EEBCF85B87}" type="presParOf" srcId="{D23FABD5-D0E5-4B52-BEAA-41ECAFD9ACA1}" destId="{AB68180C-16D9-48D2-B7A5-A2DF8B051B40}" srcOrd="1" destOrd="0" presId="urn:microsoft.com/office/officeart/2008/layout/BendingPictureSemiTransparentText"/>
    <dgm:cxn modelId="{DAEBC66F-EB4F-4628-B594-1DE5898B41FF}" type="presParOf" srcId="{26CC29D7-4F26-4D42-9EA3-EF8D9917C4B6}" destId="{B04BF637-0E37-4B97-83D2-3687FAFBD683}" srcOrd="1" destOrd="0" presId="urn:microsoft.com/office/officeart/2008/layout/BendingPictureSemiTransparentText"/>
    <dgm:cxn modelId="{51DC7BDC-9A8A-4695-B268-211D59BF8825}" type="presParOf" srcId="{26CC29D7-4F26-4D42-9EA3-EF8D9917C4B6}" destId="{75ECB1F3-9F8C-4C0F-9843-8E4FA6E382A7}" srcOrd="2" destOrd="0" presId="urn:microsoft.com/office/officeart/2008/layout/BendingPictureSemiTransparentText"/>
    <dgm:cxn modelId="{619F2AC2-49DC-4058-AEB3-478E2A69E963}" type="presParOf" srcId="{75ECB1F3-9F8C-4C0F-9843-8E4FA6E382A7}" destId="{550A4989-3DEC-416D-A1B2-37728946B8A6}" srcOrd="0" destOrd="0" presId="urn:microsoft.com/office/officeart/2008/layout/BendingPictureSemiTransparentText"/>
    <dgm:cxn modelId="{009BE116-EDD8-4595-8526-6453F1490AB6}" type="presParOf" srcId="{75ECB1F3-9F8C-4C0F-9843-8E4FA6E382A7}" destId="{5D1628C9-7D43-4149-8D66-6C04A0A4454A}" srcOrd="1" destOrd="0" presId="urn:microsoft.com/office/officeart/2008/layout/BendingPictureSemiTransparentText"/>
    <dgm:cxn modelId="{E1E2BE40-CBFC-4832-95A7-BCD203A6D2C2}" type="presParOf" srcId="{26CC29D7-4F26-4D42-9EA3-EF8D9917C4B6}" destId="{6FB0EA88-E8FE-4039-A94B-370F663004E5}" srcOrd="3" destOrd="0" presId="urn:microsoft.com/office/officeart/2008/layout/BendingPictureSemiTransparentText"/>
    <dgm:cxn modelId="{20997CBD-615D-41E6-9E2C-F5726D402783}" type="presParOf" srcId="{26CC29D7-4F26-4D42-9EA3-EF8D9917C4B6}" destId="{63783675-1436-4244-B92B-A62FDF3DAE77}" srcOrd="4" destOrd="0" presId="urn:microsoft.com/office/officeart/2008/layout/BendingPictureSemiTransparentText"/>
    <dgm:cxn modelId="{CAACF893-AEB7-4D10-A73B-F7699820EB85}" type="presParOf" srcId="{63783675-1436-4244-B92B-A62FDF3DAE77}" destId="{B955BF90-D151-40BE-941A-F58F4171C3DE}" srcOrd="0" destOrd="0" presId="urn:microsoft.com/office/officeart/2008/layout/BendingPictureSemiTransparentText"/>
    <dgm:cxn modelId="{5E994206-55E9-4323-BFC6-3C343F943DE2}" type="presParOf" srcId="{63783675-1436-4244-B92B-A62FDF3DAE77}" destId="{9AF510BB-7997-429E-8839-972D3AC3533E}" srcOrd="1" destOrd="0" presId="urn:microsoft.com/office/officeart/2008/layout/BendingPictureSemiTransparentText"/>
    <dgm:cxn modelId="{504B08EB-9912-4867-94A5-5800BEFFFD48}" type="presParOf" srcId="{26CC29D7-4F26-4D42-9EA3-EF8D9917C4B6}" destId="{FCAF8D6D-D974-4D9E-AF0B-AAD526BB8E8D}" srcOrd="5" destOrd="0" presId="urn:microsoft.com/office/officeart/2008/layout/BendingPictureSemiTransparentText"/>
    <dgm:cxn modelId="{4FF7ADD2-FFC4-4DD2-AF97-94E09AC36CDE}" type="presParOf" srcId="{26CC29D7-4F26-4D42-9EA3-EF8D9917C4B6}" destId="{A66F65CD-B38C-47B1-8FD4-DDED4C60C4CC}" srcOrd="6" destOrd="0" presId="urn:microsoft.com/office/officeart/2008/layout/BendingPictureSemiTransparentText"/>
    <dgm:cxn modelId="{0F2E9981-0DCC-495D-BB4E-D9EFAD0CE0E6}" type="presParOf" srcId="{A66F65CD-B38C-47B1-8FD4-DDED4C60C4CC}" destId="{8DC180E0-7DA2-45F1-B346-636F6A2665CB}" srcOrd="0" destOrd="0" presId="urn:microsoft.com/office/officeart/2008/layout/BendingPictureSemiTransparentText"/>
    <dgm:cxn modelId="{47F70932-2EFC-4AE1-A0F2-2E3D4E414AA6}" type="presParOf" srcId="{A66F65CD-B38C-47B1-8FD4-DDED4C60C4CC}" destId="{1ADA04BA-3271-4677-A617-FEE19D8167E5}" srcOrd="1" destOrd="0" presId="urn:microsoft.com/office/officeart/2008/layout/BendingPictureSemiTransparentText"/>
    <dgm:cxn modelId="{8F637FF4-7BF2-4244-BB1E-A87D4152A8DB}" type="presParOf" srcId="{26CC29D7-4F26-4D42-9EA3-EF8D9917C4B6}" destId="{DEC60805-ACA9-4A42-9589-04A501C4D25B}" srcOrd="7" destOrd="0" presId="urn:microsoft.com/office/officeart/2008/layout/BendingPictureSemiTransparentText"/>
    <dgm:cxn modelId="{2AE2F4DA-CB83-4EE4-947A-215ECC46AC0B}" type="presParOf" srcId="{26CC29D7-4F26-4D42-9EA3-EF8D9917C4B6}" destId="{953260BA-4E18-4340-9F92-28455779AEFE}" srcOrd="8" destOrd="0" presId="urn:microsoft.com/office/officeart/2008/layout/BendingPictureSemiTransparentText"/>
    <dgm:cxn modelId="{FF2DE6B6-CE7E-4B09-9057-C1890686DA79}" type="presParOf" srcId="{953260BA-4E18-4340-9F92-28455779AEFE}" destId="{78C832F5-AE5F-4647-BA75-DD6765A081FB}" srcOrd="0" destOrd="0" presId="urn:microsoft.com/office/officeart/2008/layout/BendingPictureSemiTransparentText"/>
    <dgm:cxn modelId="{1A7A3725-F62E-4C1B-ACA0-10058F85D834}" type="presParOf" srcId="{953260BA-4E18-4340-9F92-28455779AEFE}" destId="{45B989B1-B47B-43DB-A291-7ACBD77E29B2}" srcOrd="1" destOrd="0" presId="urn:microsoft.com/office/officeart/2008/layout/BendingPictureSemiTransparentText"/>
    <dgm:cxn modelId="{BEA58FE3-42CB-41D4-B7A5-69B294FA1E49}" type="presParOf" srcId="{26CC29D7-4F26-4D42-9EA3-EF8D9917C4B6}" destId="{22AC58A8-A64D-40DE-B130-0FFB1127746B}" srcOrd="9" destOrd="0" presId="urn:microsoft.com/office/officeart/2008/layout/BendingPictureSemiTransparentText"/>
    <dgm:cxn modelId="{F7909A89-A039-48F7-BBA8-DE4228DF535A}" type="presParOf" srcId="{26CC29D7-4F26-4D42-9EA3-EF8D9917C4B6}" destId="{48072486-C031-4685-BABF-B89A165B1161}" srcOrd="10" destOrd="0" presId="urn:microsoft.com/office/officeart/2008/layout/BendingPictureSemiTransparentText"/>
    <dgm:cxn modelId="{3346FEB9-E6BE-4CAB-B2F4-6973F618F722}" type="presParOf" srcId="{48072486-C031-4685-BABF-B89A165B1161}" destId="{936683C5-6A97-4227-8999-AFA6CDD4FCE5}" srcOrd="0" destOrd="0" presId="urn:microsoft.com/office/officeart/2008/layout/BendingPictureSemiTransparentText"/>
    <dgm:cxn modelId="{14D0A250-64B0-4C05-ACDC-B8E937B8EDA4}" type="presParOf" srcId="{48072486-C031-4685-BABF-B89A165B1161}" destId="{2AD09477-42AB-4E91-8858-8C3118ABBEE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E963F8C-3E94-4ABE-869E-802172BCDBF2}" type="doc">
      <dgm:prSet loTypeId="urn:microsoft.com/office/officeart/2008/layout/AlternatingPictureBlocks" loCatId="pictur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DD0205-03E6-44B2-8BA9-FF12A911B37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Formulas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3FA77C71-5FA2-428D-8CDA-0D3940425882}" type="parTrans" cxnId="{194AAFBA-C276-42C4-89A4-D5B0C37896D3}">
      <dgm:prSet/>
      <dgm:spPr/>
      <dgm:t>
        <a:bodyPr/>
        <a:lstStyle/>
        <a:p>
          <a:endParaRPr lang="en-US"/>
        </a:p>
      </dgm:t>
    </dgm:pt>
    <dgm:pt modelId="{51760AB2-21DB-493E-BD4C-693411C01806}" type="sibTrans" cxnId="{194AAFBA-C276-42C4-89A4-D5B0C37896D3}">
      <dgm:prSet/>
      <dgm:spPr/>
      <dgm:t>
        <a:bodyPr/>
        <a:lstStyle/>
        <a:p>
          <a:endParaRPr lang="en-US"/>
        </a:p>
      </dgm:t>
    </dgm:pt>
    <dgm:pt modelId="{9B3C7FA5-2E85-4598-A377-63E0279EB9D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Calculation Methods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D8E172A3-53E6-4285-B522-539CCAD0A173}" type="parTrans" cxnId="{0EF73E07-F44D-46DF-A70C-EA21B4675B33}">
      <dgm:prSet/>
      <dgm:spPr/>
      <dgm:t>
        <a:bodyPr/>
        <a:lstStyle/>
        <a:p>
          <a:endParaRPr lang="en-US"/>
        </a:p>
      </dgm:t>
    </dgm:pt>
    <dgm:pt modelId="{A6CE0A12-5823-4435-AC78-D910A31C92BF}" type="sibTrans" cxnId="{0EF73E07-F44D-46DF-A70C-EA21B4675B33}">
      <dgm:prSet/>
      <dgm:spPr/>
      <dgm:t>
        <a:bodyPr/>
        <a:lstStyle/>
        <a:p>
          <a:endParaRPr lang="en-US"/>
        </a:p>
      </dgm:t>
    </dgm:pt>
    <dgm:pt modelId="{02E332D1-3770-4D7A-A4E2-85FD1DB8CD7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CSO modification</a:t>
          </a:r>
        </a:p>
      </dgm:t>
    </dgm:pt>
    <dgm:pt modelId="{1584BBC8-C998-468B-8121-D53523F3A979}" type="parTrans" cxnId="{6B256013-F549-457C-92B9-9D0A3060CF55}">
      <dgm:prSet/>
      <dgm:spPr/>
      <dgm:t>
        <a:bodyPr/>
        <a:lstStyle/>
        <a:p>
          <a:endParaRPr lang="en-US"/>
        </a:p>
      </dgm:t>
    </dgm:pt>
    <dgm:pt modelId="{D74BEA62-442B-4382-8E17-A59DD2563C72}" type="sibTrans" cxnId="{6B256013-F549-457C-92B9-9D0A3060CF55}">
      <dgm:prSet/>
      <dgm:spPr/>
      <dgm:t>
        <a:bodyPr/>
        <a:lstStyle/>
        <a:p>
          <a:endParaRPr lang="en-US"/>
        </a:p>
      </dgm:t>
    </dgm:pt>
    <dgm:pt modelId="{EAA8285B-9811-455F-BBDC-D362E0B39EC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Survey Data</a:t>
          </a:r>
        </a:p>
      </dgm:t>
    </dgm:pt>
    <dgm:pt modelId="{DFAF1E3E-F717-403D-92DC-A28C1C0D3122}" type="parTrans" cxnId="{CABA626A-8BEF-41CA-817A-2A877F1DFE74}">
      <dgm:prSet/>
      <dgm:spPr/>
      <dgm:t>
        <a:bodyPr/>
        <a:lstStyle/>
        <a:p>
          <a:endParaRPr lang="en-US"/>
        </a:p>
      </dgm:t>
    </dgm:pt>
    <dgm:pt modelId="{635B2A4D-1218-40E0-A81C-67A8AE4CBE02}" type="sibTrans" cxnId="{CABA626A-8BEF-41CA-817A-2A877F1DFE74}">
      <dgm:prSet/>
      <dgm:spPr/>
      <dgm:t>
        <a:bodyPr/>
        <a:lstStyle/>
        <a:p>
          <a:endParaRPr lang="en-US"/>
        </a:p>
      </dgm:t>
    </dgm:pt>
    <dgm:pt modelId="{C013DD7A-1B70-4E27-A7D0-83F0386BE847}" type="pres">
      <dgm:prSet presAssocID="{2E963F8C-3E94-4ABE-869E-802172BCDBF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94868-8AEF-4E02-BEA0-0A752EAA0D77}" type="pres">
      <dgm:prSet presAssocID="{19DD0205-03E6-44B2-8BA9-FF12A911B375}" presName="comp" presStyleCnt="0"/>
      <dgm:spPr/>
      <dgm:t>
        <a:bodyPr/>
        <a:lstStyle/>
        <a:p>
          <a:endParaRPr lang="en-US"/>
        </a:p>
      </dgm:t>
    </dgm:pt>
    <dgm:pt modelId="{26B078D2-D68E-4FAE-9B7B-CACF24C35FDE}" type="pres">
      <dgm:prSet presAssocID="{19DD0205-03E6-44B2-8BA9-FF12A911B375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F5ED0-E621-46EB-AEC5-748067A8DC68}" type="pres">
      <dgm:prSet presAssocID="{19DD0205-03E6-44B2-8BA9-FF12A911B375}" presName="rect1" presStyleLbl="l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9863A0-6BF3-4074-B92E-32508586BC90}" type="pres">
      <dgm:prSet presAssocID="{51760AB2-21DB-493E-BD4C-693411C01806}" presName="sibTrans" presStyleCnt="0"/>
      <dgm:spPr/>
      <dgm:t>
        <a:bodyPr/>
        <a:lstStyle/>
        <a:p>
          <a:endParaRPr lang="en-US"/>
        </a:p>
      </dgm:t>
    </dgm:pt>
    <dgm:pt modelId="{93FE43B9-16B2-47BC-9086-19B07286B0B2}" type="pres">
      <dgm:prSet presAssocID="{9B3C7FA5-2E85-4598-A377-63E0279EB9D5}" presName="comp" presStyleCnt="0"/>
      <dgm:spPr/>
      <dgm:t>
        <a:bodyPr/>
        <a:lstStyle/>
        <a:p>
          <a:endParaRPr lang="en-US"/>
        </a:p>
      </dgm:t>
    </dgm:pt>
    <dgm:pt modelId="{7A36D6AE-128E-4DD2-8762-766112FED699}" type="pres">
      <dgm:prSet presAssocID="{9B3C7FA5-2E85-4598-A377-63E0279EB9D5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50DC3-8263-4EEF-AAA0-6731C5D3D1BD}" type="pres">
      <dgm:prSet presAssocID="{9B3C7FA5-2E85-4598-A377-63E0279EB9D5}" presName="rect1" presStyleLbl="l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4F8519-8912-4CCE-90A4-A3A456C6D8C7}" type="pres">
      <dgm:prSet presAssocID="{A6CE0A12-5823-4435-AC78-D910A31C92BF}" presName="sibTrans" presStyleCnt="0"/>
      <dgm:spPr/>
      <dgm:t>
        <a:bodyPr/>
        <a:lstStyle/>
        <a:p>
          <a:endParaRPr lang="en-US"/>
        </a:p>
      </dgm:t>
    </dgm:pt>
    <dgm:pt modelId="{9DBCC83B-29C4-41E0-A755-46B977C5E3C3}" type="pres">
      <dgm:prSet presAssocID="{02E332D1-3770-4D7A-A4E2-85FD1DB8CD72}" presName="comp" presStyleCnt="0"/>
      <dgm:spPr/>
      <dgm:t>
        <a:bodyPr/>
        <a:lstStyle/>
        <a:p>
          <a:endParaRPr lang="en-US"/>
        </a:p>
      </dgm:t>
    </dgm:pt>
    <dgm:pt modelId="{F575F4CB-ABF1-403A-A92E-840F2819C63C}" type="pres">
      <dgm:prSet presAssocID="{02E332D1-3770-4D7A-A4E2-85FD1DB8CD72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3F390-C0C9-4CC6-96FE-B2A61FDE6A76}" type="pres">
      <dgm:prSet presAssocID="{02E332D1-3770-4D7A-A4E2-85FD1DB8CD72}" presName="rect1" presStyleLbl="l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A200A-460D-4DAA-BEDA-FA2978925F94}" type="pres">
      <dgm:prSet presAssocID="{D74BEA62-442B-4382-8E17-A59DD2563C72}" presName="sibTrans" presStyleCnt="0"/>
      <dgm:spPr/>
      <dgm:t>
        <a:bodyPr/>
        <a:lstStyle/>
        <a:p>
          <a:endParaRPr lang="en-US"/>
        </a:p>
      </dgm:t>
    </dgm:pt>
    <dgm:pt modelId="{D5D96F80-ED77-4203-A25D-0B89BEADD9D4}" type="pres">
      <dgm:prSet presAssocID="{EAA8285B-9811-455F-BBDC-D362E0B39ECD}" presName="comp" presStyleCnt="0"/>
      <dgm:spPr/>
      <dgm:t>
        <a:bodyPr/>
        <a:lstStyle/>
        <a:p>
          <a:endParaRPr lang="en-US"/>
        </a:p>
      </dgm:t>
    </dgm:pt>
    <dgm:pt modelId="{3A7102FC-13FE-47C3-90AE-44423CF5E1BD}" type="pres">
      <dgm:prSet presAssocID="{EAA8285B-9811-455F-BBDC-D362E0B39ECD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B72FD-41A0-434F-A8CE-03C408351A79}" type="pres">
      <dgm:prSet presAssocID="{EAA8285B-9811-455F-BBDC-D362E0B39ECD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85424D63-4F3D-4580-9613-A5237200B341}" type="presOf" srcId="{EAA8285B-9811-455F-BBDC-D362E0B39ECD}" destId="{3A7102FC-13FE-47C3-90AE-44423CF5E1BD}" srcOrd="0" destOrd="0" presId="urn:microsoft.com/office/officeart/2008/layout/AlternatingPictureBlocks"/>
    <dgm:cxn modelId="{257C6B1A-D5EA-4B13-99DC-E290E44F1F90}" type="presOf" srcId="{2E963F8C-3E94-4ABE-869E-802172BCDBF2}" destId="{C013DD7A-1B70-4E27-A7D0-83F0386BE847}" srcOrd="0" destOrd="0" presId="urn:microsoft.com/office/officeart/2008/layout/AlternatingPictureBlocks"/>
    <dgm:cxn modelId="{194AAFBA-C276-42C4-89A4-D5B0C37896D3}" srcId="{2E963F8C-3E94-4ABE-869E-802172BCDBF2}" destId="{19DD0205-03E6-44B2-8BA9-FF12A911B375}" srcOrd="0" destOrd="0" parTransId="{3FA77C71-5FA2-428D-8CDA-0D3940425882}" sibTransId="{51760AB2-21DB-493E-BD4C-693411C01806}"/>
    <dgm:cxn modelId="{6B256013-F549-457C-92B9-9D0A3060CF55}" srcId="{2E963F8C-3E94-4ABE-869E-802172BCDBF2}" destId="{02E332D1-3770-4D7A-A4E2-85FD1DB8CD72}" srcOrd="2" destOrd="0" parTransId="{1584BBC8-C998-468B-8121-D53523F3A979}" sibTransId="{D74BEA62-442B-4382-8E17-A59DD2563C72}"/>
    <dgm:cxn modelId="{F569FE5D-BADF-4F19-8FD9-5ED0816F6080}" type="presOf" srcId="{9B3C7FA5-2E85-4598-A377-63E0279EB9D5}" destId="{7A36D6AE-128E-4DD2-8762-766112FED699}" srcOrd="0" destOrd="0" presId="urn:microsoft.com/office/officeart/2008/layout/AlternatingPictureBlocks"/>
    <dgm:cxn modelId="{CABA626A-8BEF-41CA-817A-2A877F1DFE74}" srcId="{2E963F8C-3E94-4ABE-869E-802172BCDBF2}" destId="{EAA8285B-9811-455F-BBDC-D362E0B39ECD}" srcOrd="3" destOrd="0" parTransId="{DFAF1E3E-F717-403D-92DC-A28C1C0D3122}" sibTransId="{635B2A4D-1218-40E0-A81C-67A8AE4CBE02}"/>
    <dgm:cxn modelId="{0EF73E07-F44D-46DF-A70C-EA21B4675B33}" srcId="{2E963F8C-3E94-4ABE-869E-802172BCDBF2}" destId="{9B3C7FA5-2E85-4598-A377-63E0279EB9D5}" srcOrd="1" destOrd="0" parTransId="{D8E172A3-53E6-4285-B522-539CCAD0A173}" sibTransId="{A6CE0A12-5823-4435-AC78-D910A31C92BF}"/>
    <dgm:cxn modelId="{64181B67-D7D7-4A6B-9130-159BB63BC205}" type="presOf" srcId="{19DD0205-03E6-44B2-8BA9-FF12A911B375}" destId="{26B078D2-D68E-4FAE-9B7B-CACF24C35FDE}" srcOrd="0" destOrd="0" presId="urn:microsoft.com/office/officeart/2008/layout/AlternatingPictureBlocks"/>
    <dgm:cxn modelId="{77BFDD1B-8B2C-4978-AD4E-43F9DEC35163}" type="presOf" srcId="{02E332D1-3770-4D7A-A4E2-85FD1DB8CD72}" destId="{F575F4CB-ABF1-403A-A92E-840F2819C63C}" srcOrd="0" destOrd="0" presId="urn:microsoft.com/office/officeart/2008/layout/AlternatingPictureBlocks"/>
    <dgm:cxn modelId="{F7FD4C67-EC6D-4DE3-B296-F4AEDE1BB4D8}" type="presParOf" srcId="{C013DD7A-1B70-4E27-A7D0-83F0386BE847}" destId="{8D194868-8AEF-4E02-BEA0-0A752EAA0D77}" srcOrd="0" destOrd="0" presId="urn:microsoft.com/office/officeart/2008/layout/AlternatingPictureBlocks"/>
    <dgm:cxn modelId="{C73BAAF5-8FA2-499E-AF78-0D540256E2B8}" type="presParOf" srcId="{8D194868-8AEF-4E02-BEA0-0A752EAA0D77}" destId="{26B078D2-D68E-4FAE-9B7B-CACF24C35FDE}" srcOrd="0" destOrd="0" presId="urn:microsoft.com/office/officeart/2008/layout/AlternatingPictureBlocks"/>
    <dgm:cxn modelId="{8A2A4518-F2B2-40AF-B387-A7FAC36BF456}" type="presParOf" srcId="{8D194868-8AEF-4E02-BEA0-0A752EAA0D77}" destId="{653F5ED0-E621-46EB-AEC5-748067A8DC68}" srcOrd="1" destOrd="0" presId="urn:microsoft.com/office/officeart/2008/layout/AlternatingPictureBlocks"/>
    <dgm:cxn modelId="{7069669B-2402-4C72-B41E-5C4D285B5589}" type="presParOf" srcId="{C013DD7A-1B70-4E27-A7D0-83F0386BE847}" destId="{DB9863A0-6BF3-4074-B92E-32508586BC90}" srcOrd="1" destOrd="0" presId="urn:microsoft.com/office/officeart/2008/layout/AlternatingPictureBlocks"/>
    <dgm:cxn modelId="{7D129F2D-3CDF-491D-A4CB-2143D7778512}" type="presParOf" srcId="{C013DD7A-1B70-4E27-A7D0-83F0386BE847}" destId="{93FE43B9-16B2-47BC-9086-19B07286B0B2}" srcOrd="2" destOrd="0" presId="urn:microsoft.com/office/officeart/2008/layout/AlternatingPictureBlocks"/>
    <dgm:cxn modelId="{C6B26DD4-8327-4443-9E93-2F35D1EA7F9E}" type="presParOf" srcId="{93FE43B9-16B2-47BC-9086-19B07286B0B2}" destId="{7A36D6AE-128E-4DD2-8762-766112FED699}" srcOrd="0" destOrd="0" presId="urn:microsoft.com/office/officeart/2008/layout/AlternatingPictureBlocks"/>
    <dgm:cxn modelId="{31405576-52F8-444E-9216-0E7F82450A20}" type="presParOf" srcId="{93FE43B9-16B2-47BC-9086-19B07286B0B2}" destId="{55F50DC3-8263-4EEF-AAA0-6731C5D3D1BD}" srcOrd="1" destOrd="0" presId="urn:microsoft.com/office/officeart/2008/layout/AlternatingPictureBlocks"/>
    <dgm:cxn modelId="{BDA1B1C9-EB8D-4390-B3B8-C04E744E6858}" type="presParOf" srcId="{C013DD7A-1B70-4E27-A7D0-83F0386BE847}" destId="{C14F8519-8912-4CCE-90A4-A3A456C6D8C7}" srcOrd="3" destOrd="0" presId="urn:microsoft.com/office/officeart/2008/layout/AlternatingPictureBlocks"/>
    <dgm:cxn modelId="{D846F4E3-A932-4DC5-8DD3-2D3C7E72197B}" type="presParOf" srcId="{C013DD7A-1B70-4E27-A7D0-83F0386BE847}" destId="{9DBCC83B-29C4-41E0-A755-46B977C5E3C3}" srcOrd="4" destOrd="0" presId="urn:microsoft.com/office/officeart/2008/layout/AlternatingPictureBlocks"/>
    <dgm:cxn modelId="{06E37B86-7D69-4F5B-A388-BB6869FD10C1}" type="presParOf" srcId="{9DBCC83B-29C4-41E0-A755-46B977C5E3C3}" destId="{F575F4CB-ABF1-403A-A92E-840F2819C63C}" srcOrd="0" destOrd="0" presId="urn:microsoft.com/office/officeart/2008/layout/AlternatingPictureBlocks"/>
    <dgm:cxn modelId="{626B303C-49E7-49CA-B551-65451D1D6583}" type="presParOf" srcId="{9DBCC83B-29C4-41E0-A755-46B977C5E3C3}" destId="{20F3F390-C0C9-4CC6-96FE-B2A61FDE6A76}" srcOrd="1" destOrd="0" presId="urn:microsoft.com/office/officeart/2008/layout/AlternatingPictureBlocks"/>
    <dgm:cxn modelId="{4DEF7AC6-F28F-4E91-91F1-4F8B02BC1F9A}" type="presParOf" srcId="{C013DD7A-1B70-4E27-A7D0-83F0386BE847}" destId="{83BA200A-460D-4DAA-BEDA-FA2978925F94}" srcOrd="5" destOrd="0" presId="urn:microsoft.com/office/officeart/2008/layout/AlternatingPictureBlocks"/>
    <dgm:cxn modelId="{1F310FDA-E12E-46E1-BCDF-DDD61CD61CB9}" type="presParOf" srcId="{C013DD7A-1B70-4E27-A7D0-83F0386BE847}" destId="{D5D96F80-ED77-4203-A25D-0B89BEADD9D4}" srcOrd="6" destOrd="0" presId="urn:microsoft.com/office/officeart/2008/layout/AlternatingPictureBlocks"/>
    <dgm:cxn modelId="{3A22F48D-74D4-4E25-B273-20F473ADA264}" type="presParOf" srcId="{D5D96F80-ED77-4203-A25D-0B89BEADD9D4}" destId="{3A7102FC-13FE-47C3-90AE-44423CF5E1BD}" srcOrd="0" destOrd="0" presId="urn:microsoft.com/office/officeart/2008/layout/AlternatingPictureBlocks"/>
    <dgm:cxn modelId="{FA166CCA-E53A-496B-9F38-8532672B8D92}" type="presParOf" srcId="{D5D96F80-ED77-4203-A25D-0B89BEADD9D4}" destId="{2B9B72FD-41A0-434F-A8CE-03C408351A7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7711FC6-E1F7-4FA0-A3EC-D42F2F57F649}" type="doc">
      <dgm:prSet loTypeId="urn:microsoft.com/office/officeart/2009/3/layout/PieProcess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74327E-0754-417F-A55F-EE7677FA1C10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Primary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8F5C368A-E1E2-481D-941E-1B01AF3E892B}" type="parTrans" cxnId="{C1CE505C-E3FD-44CE-8ABA-CD890FBECAB1}">
      <dgm:prSet/>
      <dgm:spPr/>
      <dgm:t>
        <a:bodyPr/>
        <a:lstStyle/>
        <a:p>
          <a:endParaRPr lang="en-US"/>
        </a:p>
      </dgm:t>
    </dgm:pt>
    <dgm:pt modelId="{F887DA5A-ECE6-4CCC-98D1-BDEFCA282006}" type="sibTrans" cxnId="{C1CE505C-E3FD-44CE-8ABA-CD890FBECAB1}">
      <dgm:prSet/>
      <dgm:spPr/>
      <dgm:t>
        <a:bodyPr/>
        <a:lstStyle/>
        <a:p>
          <a:endParaRPr lang="en-US"/>
        </a:p>
      </dgm:t>
    </dgm:pt>
    <dgm:pt modelId="{3BAEBF38-26AD-41D1-8902-77F53011599E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Agriculture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A79165C5-6181-4A5D-8D18-1F2B18C18868}" type="parTrans" cxnId="{AAF0FD9F-ED15-4553-880F-84E9B35FD51A}">
      <dgm:prSet/>
      <dgm:spPr/>
      <dgm:t>
        <a:bodyPr/>
        <a:lstStyle/>
        <a:p>
          <a:endParaRPr lang="en-US"/>
        </a:p>
      </dgm:t>
    </dgm:pt>
    <dgm:pt modelId="{41821D5A-A08A-47C5-BAEB-312A692A08A4}" type="sibTrans" cxnId="{AAF0FD9F-ED15-4553-880F-84E9B35FD51A}">
      <dgm:prSet/>
      <dgm:spPr/>
      <dgm:t>
        <a:bodyPr/>
        <a:lstStyle/>
        <a:p>
          <a:endParaRPr lang="en-US"/>
        </a:p>
      </dgm:t>
    </dgm:pt>
    <dgm:pt modelId="{6E58A7BD-1DD6-4F94-9009-FE3656817DE0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Forestry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E7D20C57-500D-4081-968E-1B5802F45B84}" type="parTrans" cxnId="{11DFA9A1-9301-449A-8730-60C3A063889A}">
      <dgm:prSet/>
      <dgm:spPr/>
      <dgm:t>
        <a:bodyPr/>
        <a:lstStyle/>
        <a:p>
          <a:endParaRPr lang="en-US"/>
        </a:p>
      </dgm:t>
    </dgm:pt>
    <dgm:pt modelId="{5B7EEED4-3E74-47B1-AE9C-6CF62C6CFA63}" type="sibTrans" cxnId="{11DFA9A1-9301-449A-8730-60C3A063889A}">
      <dgm:prSet/>
      <dgm:spPr/>
      <dgm:t>
        <a:bodyPr/>
        <a:lstStyle/>
        <a:p>
          <a:endParaRPr lang="en-US"/>
        </a:p>
      </dgm:t>
    </dgm:pt>
    <dgm:pt modelId="{ED67FED3-FC20-4BBE-8111-01BC01AD57B9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Fishing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A30F4A33-4339-4AF7-96F0-F2B90AE073B3}" type="parTrans" cxnId="{5B418FE3-5D32-44A0-A085-CA99BFE2DB16}">
      <dgm:prSet/>
      <dgm:spPr/>
      <dgm:t>
        <a:bodyPr/>
        <a:lstStyle/>
        <a:p>
          <a:endParaRPr lang="en-US"/>
        </a:p>
      </dgm:t>
    </dgm:pt>
    <dgm:pt modelId="{01E1FFB7-9F15-48ED-B775-5875388DB3BF}" type="sibTrans" cxnId="{5B418FE3-5D32-44A0-A085-CA99BFE2DB16}">
      <dgm:prSet/>
      <dgm:spPr/>
      <dgm:t>
        <a:bodyPr/>
        <a:lstStyle/>
        <a:p>
          <a:endParaRPr lang="en-US"/>
        </a:p>
      </dgm:t>
    </dgm:pt>
    <dgm:pt modelId="{AB678A64-451D-4017-A8F9-A584DAEA44E1}">
      <dgm:prSet/>
      <dgm:spPr/>
      <dgm:t>
        <a:bodyPr/>
        <a:lstStyle/>
        <a:p>
          <a:r>
            <a: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Mining</a:t>
          </a:r>
          <a:endParaRPr lang="en-US" dirty="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4EA63AB5-4FCE-4788-8C26-1B5FE2DC9CE7}" type="parTrans" cxnId="{7DBE6284-F173-4774-AB89-35ADFAA130AE}">
      <dgm:prSet/>
      <dgm:spPr/>
      <dgm:t>
        <a:bodyPr/>
        <a:lstStyle/>
        <a:p>
          <a:endParaRPr lang="en-US"/>
        </a:p>
      </dgm:t>
    </dgm:pt>
    <dgm:pt modelId="{2D8A5632-0D37-45AE-B2A2-C3CDC556C0A5}" type="sibTrans" cxnId="{7DBE6284-F173-4774-AB89-35ADFAA130AE}">
      <dgm:prSet/>
      <dgm:spPr/>
      <dgm:t>
        <a:bodyPr/>
        <a:lstStyle/>
        <a:p>
          <a:endParaRPr lang="en-US"/>
        </a:p>
      </dgm:t>
    </dgm:pt>
    <dgm:pt modelId="{EE55C583-E1DD-4153-B2B4-69EC763549A7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mtClean="0">
              <a:solidFill>
                <a:srgbClr val="002060"/>
              </a:solidFill>
              <a:latin typeface="Franklin Gothic Medium Cond" panose="020B0606030402020204" pitchFamily="34" charset="0"/>
            </a:rPr>
            <a:t>Secondary</a:t>
          </a:r>
          <a:endParaRPr lang="en-US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35A00F47-F4A6-46CB-A540-4A8A73F62572}" type="parTrans" cxnId="{B6AF3BFD-B73C-4F85-801F-DC9D36452391}">
      <dgm:prSet/>
      <dgm:spPr/>
      <dgm:t>
        <a:bodyPr/>
        <a:lstStyle/>
        <a:p>
          <a:endParaRPr lang="en-US"/>
        </a:p>
      </dgm:t>
    </dgm:pt>
    <dgm:pt modelId="{0684615E-78BF-4223-B2D7-848A30EF8D23}" type="sibTrans" cxnId="{B6AF3BFD-B73C-4F85-801F-DC9D36452391}">
      <dgm:prSet/>
      <dgm:spPr/>
      <dgm:t>
        <a:bodyPr/>
        <a:lstStyle/>
        <a:p>
          <a:endParaRPr lang="en-US"/>
        </a:p>
      </dgm:t>
    </dgm:pt>
    <dgm:pt modelId="{8DF3A855-8330-40AA-A186-E46579E6CB2F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Manufacturing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6A2D6A69-3E5F-4820-A8A5-C328D3F8592F}" type="parTrans" cxnId="{38C27AD4-E4BF-4A4F-86B0-E235ECC81CD9}">
      <dgm:prSet/>
      <dgm:spPr/>
      <dgm:t>
        <a:bodyPr/>
        <a:lstStyle/>
        <a:p>
          <a:endParaRPr lang="en-US"/>
        </a:p>
      </dgm:t>
    </dgm:pt>
    <dgm:pt modelId="{0A270DF7-72DB-424D-A7AA-3A39C94BA821}" type="sibTrans" cxnId="{38C27AD4-E4BF-4A4F-86B0-E235ECC81CD9}">
      <dgm:prSet/>
      <dgm:spPr/>
      <dgm:t>
        <a:bodyPr/>
        <a:lstStyle/>
        <a:p>
          <a:endParaRPr lang="en-US"/>
        </a:p>
      </dgm:t>
    </dgm:pt>
    <dgm:pt modelId="{21F5AB5B-704F-4A98-A873-4F96356D82E9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Power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6D74CA0D-1036-4C7D-A419-0F7E31426A6D}" type="parTrans" cxnId="{5D034135-2E26-4BD5-8A45-52BDAB1EC3C2}">
      <dgm:prSet/>
      <dgm:spPr/>
      <dgm:t>
        <a:bodyPr/>
        <a:lstStyle/>
        <a:p>
          <a:endParaRPr lang="en-US"/>
        </a:p>
      </dgm:t>
    </dgm:pt>
    <dgm:pt modelId="{B0528365-106F-4A98-93D0-57790A63EA63}" type="sibTrans" cxnId="{5D034135-2E26-4BD5-8A45-52BDAB1EC3C2}">
      <dgm:prSet/>
      <dgm:spPr/>
      <dgm:t>
        <a:bodyPr/>
        <a:lstStyle/>
        <a:p>
          <a:endParaRPr lang="en-US"/>
        </a:p>
      </dgm:t>
    </dgm:pt>
    <dgm:pt modelId="{9714B609-560F-44A5-A8B6-9E7274556775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Gas-Water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C9AFA5B6-29D4-4F59-BCE8-E2514770900E}" type="parTrans" cxnId="{25EF1048-B56B-43B2-AD99-9DCF409A9D94}">
      <dgm:prSet/>
      <dgm:spPr/>
      <dgm:t>
        <a:bodyPr/>
        <a:lstStyle/>
        <a:p>
          <a:endParaRPr lang="en-US"/>
        </a:p>
      </dgm:t>
    </dgm:pt>
    <dgm:pt modelId="{52FD838A-B598-463A-AECD-F02B4DD3A804}" type="sibTrans" cxnId="{25EF1048-B56B-43B2-AD99-9DCF409A9D94}">
      <dgm:prSet/>
      <dgm:spPr/>
      <dgm:t>
        <a:bodyPr/>
        <a:lstStyle/>
        <a:p>
          <a:endParaRPr lang="en-US"/>
        </a:p>
      </dgm:t>
    </dgm:pt>
    <dgm:pt modelId="{D6602729-559C-43A2-9D1E-DC1DCEFA197F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mtClean="0">
              <a:solidFill>
                <a:srgbClr val="002060"/>
              </a:solidFill>
              <a:latin typeface="Franklin Gothic Medium Cond" panose="020B0606030402020204" pitchFamily="34" charset="0"/>
            </a:rPr>
            <a:t>Tertiary</a:t>
          </a:r>
          <a:endParaRPr lang="en-US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F5410C79-6DEE-4307-B541-FE802B1E1A3A}" type="parTrans" cxnId="{4019BAAD-7F8B-44F9-9CA3-1BE42AD91938}">
      <dgm:prSet/>
      <dgm:spPr/>
      <dgm:t>
        <a:bodyPr/>
        <a:lstStyle/>
        <a:p>
          <a:endParaRPr lang="en-US"/>
        </a:p>
      </dgm:t>
    </dgm:pt>
    <dgm:pt modelId="{35C6DEFE-57F7-4361-BA82-C08C4A90931F}" type="sibTrans" cxnId="{4019BAAD-7F8B-44F9-9CA3-1BE42AD91938}">
      <dgm:prSet/>
      <dgm:spPr/>
      <dgm:t>
        <a:bodyPr/>
        <a:lstStyle/>
        <a:p>
          <a:endParaRPr lang="en-US"/>
        </a:p>
      </dgm:t>
    </dgm:pt>
    <dgm:pt modelId="{4F6EA031-7576-4195-BBAC-063F1BFF2D9C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Transport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14FBDC07-D6DB-4873-A970-8A3545D0A5CB}" type="parTrans" cxnId="{4C2DB910-ED97-4199-AC18-FCE63D4E3B28}">
      <dgm:prSet/>
      <dgm:spPr/>
      <dgm:t>
        <a:bodyPr/>
        <a:lstStyle/>
        <a:p>
          <a:endParaRPr lang="en-US"/>
        </a:p>
      </dgm:t>
    </dgm:pt>
    <dgm:pt modelId="{5CD0E163-567E-4B6D-9D34-60A7BDB18505}" type="sibTrans" cxnId="{4C2DB910-ED97-4199-AC18-FCE63D4E3B28}">
      <dgm:prSet/>
      <dgm:spPr/>
      <dgm:t>
        <a:bodyPr/>
        <a:lstStyle/>
        <a:p>
          <a:endParaRPr lang="en-US"/>
        </a:p>
      </dgm:t>
    </dgm:pt>
    <dgm:pt modelId="{B2D4EAC0-3901-47FC-BE65-FD48BC1DE146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Communication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ED9C349D-C56F-41B9-B8AC-550CE482E84A}" type="parTrans" cxnId="{ABC45366-D914-4A7B-9D07-759A5ED8B4EC}">
      <dgm:prSet/>
      <dgm:spPr/>
      <dgm:t>
        <a:bodyPr/>
        <a:lstStyle/>
        <a:p>
          <a:endParaRPr lang="en-US"/>
        </a:p>
      </dgm:t>
    </dgm:pt>
    <dgm:pt modelId="{9A5850E1-ADBE-4F07-8B71-23EDB1A4BAC5}" type="sibTrans" cxnId="{ABC45366-D914-4A7B-9D07-759A5ED8B4EC}">
      <dgm:prSet/>
      <dgm:spPr/>
      <dgm:t>
        <a:bodyPr/>
        <a:lstStyle/>
        <a:p>
          <a:endParaRPr lang="en-US"/>
        </a:p>
      </dgm:t>
    </dgm:pt>
    <dgm:pt modelId="{F456459F-4F5E-4F95-8FFA-10998C93A078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Trade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185720A0-B42E-4B68-9D1C-B02734B7FC14}" type="parTrans" cxnId="{E0D358E2-DE42-42D4-B529-2D82B9B551ED}">
      <dgm:prSet/>
      <dgm:spPr/>
      <dgm:t>
        <a:bodyPr/>
        <a:lstStyle/>
        <a:p>
          <a:endParaRPr lang="en-US"/>
        </a:p>
      </dgm:t>
    </dgm:pt>
    <dgm:pt modelId="{ABA924FC-3DAF-4868-BA4D-4B21683BBB35}" type="sibTrans" cxnId="{E0D358E2-DE42-42D4-B529-2D82B9B551ED}">
      <dgm:prSet/>
      <dgm:spPr/>
      <dgm:t>
        <a:bodyPr/>
        <a:lstStyle/>
        <a:p>
          <a:endParaRPr lang="en-US"/>
        </a:p>
      </dgm:t>
    </dgm:pt>
    <dgm:pt modelId="{F0C344DD-FCA4-46D1-B121-54A054A21972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Banking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E6B4DB46-4582-4E51-BE2C-4A58E98ABC38}" type="parTrans" cxnId="{73C965A9-8220-4F68-A94A-1787D1BE1E39}">
      <dgm:prSet/>
      <dgm:spPr/>
      <dgm:t>
        <a:bodyPr/>
        <a:lstStyle/>
        <a:p>
          <a:endParaRPr lang="en-US"/>
        </a:p>
      </dgm:t>
    </dgm:pt>
    <dgm:pt modelId="{53D03662-8952-46A4-8A4F-C58188CDC4B3}" type="sibTrans" cxnId="{73C965A9-8220-4F68-A94A-1787D1BE1E39}">
      <dgm:prSet/>
      <dgm:spPr/>
      <dgm:t>
        <a:bodyPr/>
        <a:lstStyle/>
        <a:p>
          <a:endParaRPr lang="en-US"/>
        </a:p>
      </dgm:t>
    </dgm:pt>
    <dgm:pt modelId="{262CD094-9F40-437F-8C58-0D101B79516F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Insurance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A87F2339-3183-461C-A1EF-F27F6E184AE0}" type="parTrans" cxnId="{5AD596C4-98F0-4D8F-8680-F6492AEC78A9}">
      <dgm:prSet/>
      <dgm:spPr/>
      <dgm:t>
        <a:bodyPr/>
        <a:lstStyle/>
        <a:p>
          <a:endParaRPr lang="en-US"/>
        </a:p>
      </dgm:t>
    </dgm:pt>
    <dgm:pt modelId="{8205DDD4-0706-42F1-A056-6394D5908AC4}" type="sibTrans" cxnId="{5AD596C4-98F0-4D8F-8680-F6492AEC78A9}">
      <dgm:prSet/>
      <dgm:spPr/>
      <dgm:t>
        <a:bodyPr/>
        <a:lstStyle/>
        <a:p>
          <a:endParaRPr lang="en-US"/>
        </a:p>
      </dgm:t>
    </dgm:pt>
    <dgm:pt modelId="{D953A45C-3DEF-4E0C-BF47-530654F98C11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Computer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7BC751B3-46DD-4B65-85AF-2494BC9340D8}" type="parTrans" cxnId="{9B080031-CF52-4F7C-AF9E-F3D894384414}">
      <dgm:prSet/>
      <dgm:spPr/>
      <dgm:t>
        <a:bodyPr/>
        <a:lstStyle/>
        <a:p>
          <a:endParaRPr lang="en-US"/>
        </a:p>
      </dgm:t>
    </dgm:pt>
    <dgm:pt modelId="{700D9F80-5C69-42CD-A61A-910DF2476DB5}" type="sibTrans" cxnId="{9B080031-CF52-4F7C-AF9E-F3D894384414}">
      <dgm:prSet/>
      <dgm:spPr/>
      <dgm:t>
        <a:bodyPr/>
        <a:lstStyle/>
        <a:p>
          <a:endParaRPr lang="en-US"/>
        </a:p>
      </dgm:t>
    </dgm:pt>
    <dgm:pt modelId="{4FD7C9B0-651D-40A3-A97C-5B70CED0B89B}">
      <dgm:prSet/>
      <dgm:spPr/>
      <dgm:t>
        <a:bodyPr/>
        <a:lstStyle/>
        <a:p>
          <a:r>
            <a:rPr lang="en-US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Public Administration</a:t>
          </a:r>
          <a:endParaRPr lang="en-US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6FC3D2BE-45A4-4514-B262-0EED05F83195}" type="parTrans" cxnId="{F09369A8-BB93-4798-B1F9-459A707B2E52}">
      <dgm:prSet/>
      <dgm:spPr/>
      <dgm:t>
        <a:bodyPr/>
        <a:lstStyle/>
        <a:p>
          <a:endParaRPr lang="en-US"/>
        </a:p>
      </dgm:t>
    </dgm:pt>
    <dgm:pt modelId="{F0680626-B6AD-4171-A8E6-75D860110348}" type="sibTrans" cxnId="{F09369A8-BB93-4798-B1F9-459A707B2E52}">
      <dgm:prSet/>
      <dgm:spPr/>
      <dgm:t>
        <a:bodyPr/>
        <a:lstStyle/>
        <a:p>
          <a:endParaRPr lang="en-US"/>
        </a:p>
      </dgm:t>
    </dgm:pt>
    <dgm:pt modelId="{127139AB-6AF8-44FC-A064-3979507B41AD}">
      <dgm:prSet/>
      <dgm:spPr/>
      <dgm:t>
        <a:bodyPr/>
        <a:lstStyle/>
        <a:p>
          <a:r>
            <a: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Defense</a:t>
          </a:r>
          <a:endParaRPr lang="en-US" dirty="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gm:t>
    </dgm:pt>
    <dgm:pt modelId="{61DC57B7-0061-48DD-ACDC-CBAA9D5B0F97}" type="parTrans" cxnId="{CBD84FD6-6D36-47F4-823E-65C726556732}">
      <dgm:prSet/>
      <dgm:spPr/>
      <dgm:t>
        <a:bodyPr/>
        <a:lstStyle/>
        <a:p>
          <a:endParaRPr lang="en-US"/>
        </a:p>
      </dgm:t>
    </dgm:pt>
    <dgm:pt modelId="{52CD7991-6EDB-444A-9D7D-0F574C95751F}" type="sibTrans" cxnId="{CBD84FD6-6D36-47F4-823E-65C726556732}">
      <dgm:prSet/>
      <dgm:spPr/>
      <dgm:t>
        <a:bodyPr/>
        <a:lstStyle/>
        <a:p>
          <a:endParaRPr lang="en-US"/>
        </a:p>
      </dgm:t>
    </dgm:pt>
    <dgm:pt modelId="{7EA6BE21-CFDF-42DA-A4A1-914786C0A5CA}" type="pres">
      <dgm:prSet presAssocID="{97711FC6-E1F7-4FA0-A3EC-D42F2F57F649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9D41D3E-81CB-43E1-9E02-5706D1DCEE16}" type="pres">
      <dgm:prSet presAssocID="{7774327E-0754-417F-A55F-EE7677FA1C10}" presName="ParentComposite" presStyleCnt="0"/>
      <dgm:spPr/>
    </dgm:pt>
    <dgm:pt modelId="{A34DA644-E935-49BD-81A4-5C5726969250}" type="pres">
      <dgm:prSet presAssocID="{7774327E-0754-417F-A55F-EE7677FA1C10}" presName="Chord" presStyleLbl="bgShp" presStyleIdx="0" presStyleCnt="3"/>
      <dgm:spPr/>
    </dgm:pt>
    <dgm:pt modelId="{16D74A75-48A2-4AE2-8ED8-1DB026212AAC}" type="pres">
      <dgm:prSet presAssocID="{7774327E-0754-417F-A55F-EE7677FA1C10}" presName="Pie" presStyleLbl="alignNode1" presStyleIdx="0" presStyleCnt="3"/>
      <dgm:spPr/>
    </dgm:pt>
    <dgm:pt modelId="{9F2472D5-6258-4C1D-AD23-5991E5DFC3C7}" type="pres">
      <dgm:prSet presAssocID="{7774327E-0754-417F-A55F-EE7677FA1C10}" presName="Parent" presStyleLbl="revTx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EBDD4-C33F-48F6-BB89-3513EE64F868}" type="pres">
      <dgm:prSet presAssocID="{41821D5A-A08A-47C5-BAEB-312A692A08A4}" presName="negSibTrans" presStyleCnt="0"/>
      <dgm:spPr/>
    </dgm:pt>
    <dgm:pt modelId="{00861C04-2B7E-4479-923C-A6D506F5808E}" type="pres">
      <dgm:prSet presAssocID="{7774327E-0754-417F-A55F-EE7677FA1C10}" presName="composite" presStyleCnt="0"/>
      <dgm:spPr/>
    </dgm:pt>
    <dgm:pt modelId="{C5C4FF6F-9F2B-4324-B6E0-014D17F77B29}" type="pres">
      <dgm:prSet presAssocID="{7774327E-0754-417F-A55F-EE7677FA1C10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7D843C-680A-4C88-A925-F50B19BA7EB9}" type="pres">
      <dgm:prSet presAssocID="{F887DA5A-ECE6-4CCC-98D1-BDEFCA282006}" presName="sibTrans" presStyleCnt="0"/>
      <dgm:spPr/>
    </dgm:pt>
    <dgm:pt modelId="{3F8278DE-BC46-4CE8-AEEB-D4E0E0216D10}" type="pres">
      <dgm:prSet presAssocID="{EE55C583-E1DD-4153-B2B4-69EC763549A7}" presName="ParentComposite" presStyleCnt="0"/>
      <dgm:spPr/>
    </dgm:pt>
    <dgm:pt modelId="{0178D113-867B-4D80-91BB-286394663AA7}" type="pres">
      <dgm:prSet presAssocID="{EE55C583-E1DD-4153-B2B4-69EC763549A7}" presName="Chord" presStyleLbl="bgShp" presStyleIdx="1" presStyleCnt="3"/>
      <dgm:spPr/>
    </dgm:pt>
    <dgm:pt modelId="{A4A42721-CBF9-4438-AF20-210870475639}" type="pres">
      <dgm:prSet presAssocID="{EE55C583-E1DD-4153-B2B4-69EC763549A7}" presName="Pie" presStyleLbl="alignNode1" presStyleIdx="1" presStyleCnt="3"/>
      <dgm:spPr/>
    </dgm:pt>
    <dgm:pt modelId="{7A97A75E-CDEF-40E3-BBC1-F7FB8E5B5265}" type="pres">
      <dgm:prSet presAssocID="{EE55C583-E1DD-4153-B2B4-69EC763549A7}" presName="Parent" presStyleLbl="revTx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89CEE-8FFF-4AD3-BB6B-02F6BAD81752}" type="pres">
      <dgm:prSet presAssocID="{0A270DF7-72DB-424D-A7AA-3A39C94BA821}" presName="negSibTrans" presStyleCnt="0"/>
      <dgm:spPr/>
    </dgm:pt>
    <dgm:pt modelId="{13337AD0-3527-4FD0-9756-60AE807D36B7}" type="pres">
      <dgm:prSet presAssocID="{EE55C583-E1DD-4153-B2B4-69EC763549A7}" presName="composite" presStyleCnt="0"/>
      <dgm:spPr/>
    </dgm:pt>
    <dgm:pt modelId="{ABE2993B-577B-47E1-8506-7FA3C7EF204D}" type="pres">
      <dgm:prSet presAssocID="{EE55C583-E1DD-4153-B2B4-69EC763549A7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4404CB-D2C2-4DC0-9E81-D3BFA88571CA}" type="pres">
      <dgm:prSet presAssocID="{0684615E-78BF-4223-B2D7-848A30EF8D23}" presName="sibTrans" presStyleCnt="0"/>
      <dgm:spPr/>
    </dgm:pt>
    <dgm:pt modelId="{E6528D32-E3F3-43B6-812A-E47D0E4BC3B6}" type="pres">
      <dgm:prSet presAssocID="{D6602729-559C-43A2-9D1E-DC1DCEFA197F}" presName="ParentComposite" presStyleCnt="0"/>
      <dgm:spPr/>
    </dgm:pt>
    <dgm:pt modelId="{C265099A-0B34-4EF3-B0CB-56CEA98FAB43}" type="pres">
      <dgm:prSet presAssocID="{D6602729-559C-43A2-9D1E-DC1DCEFA197F}" presName="Chord" presStyleLbl="bgShp" presStyleIdx="2" presStyleCnt="3"/>
      <dgm:spPr/>
    </dgm:pt>
    <dgm:pt modelId="{AEB7D20D-BEC3-447D-B120-55874FA4F14C}" type="pres">
      <dgm:prSet presAssocID="{D6602729-559C-43A2-9D1E-DC1DCEFA197F}" presName="Pie" presStyleLbl="alignNode1" presStyleIdx="2" presStyleCnt="3"/>
      <dgm:spPr/>
    </dgm:pt>
    <dgm:pt modelId="{CD556877-7156-436B-BE7D-FBC4543AEA26}" type="pres">
      <dgm:prSet presAssocID="{D6602729-559C-43A2-9D1E-DC1DCEFA197F}" presName="Parent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C727E-40D0-460D-B14A-AD53A9200666}" type="pres">
      <dgm:prSet presAssocID="{5CD0E163-567E-4B6D-9D34-60A7BDB18505}" presName="negSibTrans" presStyleCnt="0"/>
      <dgm:spPr/>
    </dgm:pt>
    <dgm:pt modelId="{CD276410-EB5B-48EE-8AE1-BD57AD62D1F2}" type="pres">
      <dgm:prSet presAssocID="{D6602729-559C-43A2-9D1E-DC1DCEFA197F}" presName="composite" presStyleCnt="0"/>
      <dgm:spPr/>
    </dgm:pt>
    <dgm:pt modelId="{8284BE1D-A9AE-47DF-AAC5-F0E927E5B9B6}" type="pres">
      <dgm:prSet presAssocID="{D6602729-559C-43A2-9D1E-DC1DCEFA197F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EF1048-B56B-43B2-AD99-9DCF409A9D94}" srcId="{EE55C583-E1DD-4153-B2B4-69EC763549A7}" destId="{9714B609-560F-44A5-A8B6-9E7274556775}" srcOrd="2" destOrd="0" parTransId="{C9AFA5B6-29D4-4F59-BCE8-E2514770900E}" sibTransId="{52FD838A-B598-463A-AECD-F02B4DD3A804}"/>
    <dgm:cxn modelId="{5C3BB53A-3FD2-46CE-9DFD-63C62724CDD8}" type="presOf" srcId="{AB678A64-451D-4017-A8F9-A584DAEA44E1}" destId="{C5C4FF6F-9F2B-4324-B6E0-014D17F77B29}" srcOrd="0" destOrd="3" presId="urn:microsoft.com/office/officeart/2009/3/layout/PieProcess"/>
    <dgm:cxn modelId="{C1CE505C-E3FD-44CE-8ABA-CD890FBECAB1}" srcId="{97711FC6-E1F7-4FA0-A3EC-D42F2F57F649}" destId="{7774327E-0754-417F-A55F-EE7677FA1C10}" srcOrd="0" destOrd="0" parTransId="{8F5C368A-E1E2-481D-941E-1B01AF3E892B}" sibTransId="{F887DA5A-ECE6-4CCC-98D1-BDEFCA282006}"/>
    <dgm:cxn modelId="{5AD596C4-98F0-4D8F-8680-F6492AEC78A9}" srcId="{D6602729-559C-43A2-9D1E-DC1DCEFA197F}" destId="{262CD094-9F40-437F-8C58-0D101B79516F}" srcOrd="4" destOrd="0" parTransId="{A87F2339-3183-461C-A1EF-F27F6E184AE0}" sibTransId="{8205DDD4-0706-42F1-A056-6394D5908AC4}"/>
    <dgm:cxn modelId="{2B0BDFB5-6F9C-43A6-A095-E13456F01B54}" type="presOf" srcId="{262CD094-9F40-437F-8C58-0D101B79516F}" destId="{8284BE1D-A9AE-47DF-AAC5-F0E927E5B9B6}" srcOrd="0" destOrd="4" presId="urn:microsoft.com/office/officeart/2009/3/layout/PieProcess"/>
    <dgm:cxn modelId="{5D034135-2E26-4BD5-8A45-52BDAB1EC3C2}" srcId="{EE55C583-E1DD-4153-B2B4-69EC763549A7}" destId="{21F5AB5B-704F-4A98-A873-4F96356D82E9}" srcOrd="1" destOrd="0" parTransId="{6D74CA0D-1036-4C7D-A419-0F7E31426A6D}" sibTransId="{B0528365-106F-4A98-93D0-57790A63EA63}"/>
    <dgm:cxn modelId="{6FF06748-E099-4BD7-BFC0-9EEB032BD4C6}" type="presOf" srcId="{F456459F-4F5E-4F95-8FFA-10998C93A078}" destId="{8284BE1D-A9AE-47DF-AAC5-F0E927E5B9B6}" srcOrd="0" destOrd="2" presId="urn:microsoft.com/office/officeart/2009/3/layout/PieProcess"/>
    <dgm:cxn modelId="{F09369A8-BB93-4798-B1F9-459A707B2E52}" srcId="{D6602729-559C-43A2-9D1E-DC1DCEFA197F}" destId="{4FD7C9B0-651D-40A3-A97C-5B70CED0B89B}" srcOrd="6" destOrd="0" parTransId="{6FC3D2BE-45A4-4514-B262-0EED05F83195}" sibTransId="{F0680626-B6AD-4171-A8E6-75D860110348}"/>
    <dgm:cxn modelId="{06016242-B0BE-4102-8FC2-3C0817DF87ED}" type="presOf" srcId="{8DF3A855-8330-40AA-A186-E46579E6CB2F}" destId="{ABE2993B-577B-47E1-8506-7FA3C7EF204D}" srcOrd="0" destOrd="0" presId="urn:microsoft.com/office/officeart/2009/3/layout/PieProcess"/>
    <dgm:cxn modelId="{4C2DB910-ED97-4199-AC18-FCE63D4E3B28}" srcId="{D6602729-559C-43A2-9D1E-DC1DCEFA197F}" destId="{4F6EA031-7576-4195-BBAC-063F1BFF2D9C}" srcOrd="0" destOrd="0" parTransId="{14FBDC07-D6DB-4873-A970-8A3545D0A5CB}" sibTransId="{5CD0E163-567E-4B6D-9D34-60A7BDB18505}"/>
    <dgm:cxn modelId="{97B948B3-43E6-45B2-B93C-06E43C1D4BB9}" type="presOf" srcId="{ED67FED3-FC20-4BBE-8111-01BC01AD57B9}" destId="{C5C4FF6F-9F2B-4324-B6E0-014D17F77B29}" srcOrd="0" destOrd="2" presId="urn:microsoft.com/office/officeart/2009/3/layout/PieProcess"/>
    <dgm:cxn modelId="{7DBE6284-F173-4774-AB89-35ADFAA130AE}" srcId="{7774327E-0754-417F-A55F-EE7677FA1C10}" destId="{AB678A64-451D-4017-A8F9-A584DAEA44E1}" srcOrd="3" destOrd="0" parTransId="{4EA63AB5-4FCE-4788-8C26-1B5FE2DC9CE7}" sibTransId="{2D8A5632-0D37-45AE-B2A2-C3CDC556C0A5}"/>
    <dgm:cxn modelId="{FD41DA88-CCC9-4E5B-A957-C29CFC8049BE}" type="presOf" srcId="{D953A45C-3DEF-4E0C-BF47-530654F98C11}" destId="{8284BE1D-A9AE-47DF-AAC5-F0E927E5B9B6}" srcOrd="0" destOrd="5" presId="urn:microsoft.com/office/officeart/2009/3/layout/PieProcess"/>
    <dgm:cxn modelId="{B6AF3BFD-B73C-4F85-801F-DC9D36452391}" srcId="{97711FC6-E1F7-4FA0-A3EC-D42F2F57F649}" destId="{EE55C583-E1DD-4153-B2B4-69EC763549A7}" srcOrd="1" destOrd="0" parTransId="{35A00F47-F4A6-46CB-A540-4A8A73F62572}" sibTransId="{0684615E-78BF-4223-B2D7-848A30EF8D23}"/>
    <dgm:cxn modelId="{E0D358E2-DE42-42D4-B529-2D82B9B551ED}" srcId="{D6602729-559C-43A2-9D1E-DC1DCEFA197F}" destId="{F456459F-4F5E-4F95-8FFA-10998C93A078}" srcOrd="2" destOrd="0" parTransId="{185720A0-B42E-4B68-9D1C-B02734B7FC14}" sibTransId="{ABA924FC-3DAF-4868-BA4D-4B21683BBB35}"/>
    <dgm:cxn modelId="{25AF63CA-4F8F-4828-BC27-7FD19AF779ED}" type="presOf" srcId="{3BAEBF38-26AD-41D1-8902-77F53011599E}" destId="{C5C4FF6F-9F2B-4324-B6E0-014D17F77B29}" srcOrd="0" destOrd="0" presId="urn:microsoft.com/office/officeart/2009/3/layout/PieProcess"/>
    <dgm:cxn modelId="{4019BAAD-7F8B-44F9-9CA3-1BE42AD91938}" srcId="{97711FC6-E1F7-4FA0-A3EC-D42F2F57F649}" destId="{D6602729-559C-43A2-9D1E-DC1DCEFA197F}" srcOrd="2" destOrd="0" parTransId="{F5410C79-6DEE-4307-B541-FE802B1E1A3A}" sibTransId="{35C6DEFE-57F7-4361-BA82-C08C4A90931F}"/>
    <dgm:cxn modelId="{7D406B80-7EA9-45D0-BAAF-79F4453FD603}" type="presOf" srcId="{7774327E-0754-417F-A55F-EE7677FA1C10}" destId="{9F2472D5-6258-4C1D-AD23-5991E5DFC3C7}" srcOrd="0" destOrd="0" presId="urn:microsoft.com/office/officeart/2009/3/layout/PieProcess"/>
    <dgm:cxn modelId="{AAF0FD9F-ED15-4553-880F-84E9B35FD51A}" srcId="{7774327E-0754-417F-A55F-EE7677FA1C10}" destId="{3BAEBF38-26AD-41D1-8902-77F53011599E}" srcOrd="0" destOrd="0" parTransId="{A79165C5-6181-4A5D-8D18-1F2B18C18868}" sibTransId="{41821D5A-A08A-47C5-BAEB-312A692A08A4}"/>
    <dgm:cxn modelId="{7109BB6D-3DCE-4D19-BF2B-7A8DDC6454CA}" type="presOf" srcId="{4FD7C9B0-651D-40A3-A97C-5B70CED0B89B}" destId="{8284BE1D-A9AE-47DF-AAC5-F0E927E5B9B6}" srcOrd="0" destOrd="6" presId="urn:microsoft.com/office/officeart/2009/3/layout/PieProcess"/>
    <dgm:cxn modelId="{3549FEE9-3AD8-4E74-A4D0-678C19BEAF14}" type="presOf" srcId="{D6602729-559C-43A2-9D1E-DC1DCEFA197F}" destId="{CD556877-7156-436B-BE7D-FBC4543AEA26}" srcOrd="0" destOrd="0" presId="urn:microsoft.com/office/officeart/2009/3/layout/PieProcess"/>
    <dgm:cxn modelId="{9D28134C-6A7B-48F4-9E3D-DA4D044CE517}" type="presOf" srcId="{97711FC6-E1F7-4FA0-A3EC-D42F2F57F649}" destId="{7EA6BE21-CFDF-42DA-A4A1-914786C0A5CA}" srcOrd="0" destOrd="0" presId="urn:microsoft.com/office/officeart/2009/3/layout/PieProcess"/>
    <dgm:cxn modelId="{EFD0C31D-40FF-4C80-BD8D-5FCE5A337935}" type="presOf" srcId="{EE55C583-E1DD-4153-B2B4-69EC763549A7}" destId="{7A97A75E-CDEF-40E3-BBC1-F7FB8E5B5265}" srcOrd="0" destOrd="0" presId="urn:microsoft.com/office/officeart/2009/3/layout/PieProcess"/>
    <dgm:cxn modelId="{5F5AFAC4-39F8-47C4-8162-C0EB5E661E8F}" type="presOf" srcId="{F0C344DD-FCA4-46D1-B121-54A054A21972}" destId="{8284BE1D-A9AE-47DF-AAC5-F0E927E5B9B6}" srcOrd="0" destOrd="3" presId="urn:microsoft.com/office/officeart/2009/3/layout/PieProcess"/>
    <dgm:cxn modelId="{9B080031-CF52-4F7C-AF9E-F3D894384414}" srcId="{D6602729-559C-43A2-9D1E-DC1DCEFA197F}" destId="{D953A45C-3DEF-4E0C-BF47-530654F98C11}" srcOrd="5" destOrd="0" parTransId="{7BC751B3-46DD-4B65-85AF-2494BC9340D8}" sibTransId="{700D9F80-5C69-42CD-A61A-910DF2476DB5}"/>
    <dgm:cxn modelId="{ABC45366-D914-4A7B-9D07-759A5ED8B4EC}" srcId="{D6602729-559C-43A2-9D1E-DC1DCEFA197F}" destId="{B2D4EAC0-3901-47FC-BE65-FD48BC1DE146}" srcOrd="1" destOrd="0" parTransId="{ED9C349D-C56F-41B9-B8AC-550CE482E84A}" sibTransId="{9A5850E1-ADBE-4F07-8B71-23EDB1A4BAC5}"/>
    <dgm:cxn modelId="{30EACFA3-793E-42FF-A930-146B3DAD7D68}" type="presOf" srcId="{B2D4EAC0-3901-47FC-BE65-FD48BC1DE146}" destId="{8284BE1D-A9AE-47DF-AAC5-F0E927E5B9B6}" srcOrd="0" destOrd="1" presId="urn:microsoft.com/office/officeart/2009/3/layout/PieProcess"/>
    <dgm:cxn modelId="{E228160C-C525-46BF-9689-DCCE5998CCED}" type="presOf" srcId="{6E58A7BD-1DD6-4F94-9009-FE3656817DE0}" destId="{C5C4FF6F-9F2B-4324-B6E0-014D17F77B29}" srcOrd="0" destOrd="1" presId="urn:microsoft.com/office/officeart/2009/3/layout/PieProcess"/>
    <dgm:cxn modelId="{CBD84FD6-6D36-47F4-823E-65C726556732}" srcId="{D6602729-559C-43A2-9D1E-DC1DCEFA197F}" destId="{127139AB-6AF8-44FC-A064-3979507B41AD}" srcOrd="7" destOrd="0" parTransId="{61DC57B7-0061-48DD-ACDC-CBAA9D5B0F97}" sibTransId="{52CD7991-6EDB-444A-9D7D-0F574C95751F}"/>
    <dgm:cxn modelId="{38C27AD4-E4BF-4A4F-86B0-E235ECC81CD9}" srcId="{EE55C583-E1DD-4153-B2B4-69EC763549A7}" destId="{8DF3A855-8330-40AA-A186-E46579E6CB2F}" srcOrd="0" destOrd="0" parTransId="{6A2D6A69-3E5F-4820-A8A5-C328D3F8592F}" sibTransId="{0A270DF7-72DB-424D-A7AA-3A39C94BA821}"/>
    <dgm:cxn modelId="{5B418FE3-5D32-44A0-A085-CA99BFE2DB16}" srcId="{7774327E-0754-417F-A55F-EE7677FA1C10}" destId="{ED67FED3-FC20-4BBE-8111-01BC01AD57B9}" srcOrd="2" destOrd="0" parTransId="{A30F4A33-4339-4AF7-96F0-F2B90AE073B3}" sibTransId="{01E1FFB7-9F15-48ED-B775-5875388DB3BF}"/>
    <dgm:cxn modelId="{BB1BBE89-12DB-401E-B30D-64E1BF9FBBEE}" type="presOf" srcId="{127139AB-6AF8-44FC-A064-3979507B41AD}" destId="{8284BE1D-A9AE-47DF-AAC5-F0E927E5B9B6}" srcOrd="0" destOrd="7" presId="urn:microsoft.com/office/officeart/2009/3/layout/PieProcess"/>
    <dgm:cxn modelId="{0AD9EF3A-B69B-4DB8-8E2B-F7E239B306AF}" type="presOf" srcId="{9714B609-560F-44A5-A8B6-9E7274556775}" destId="{ABE2993B-577B-47E1-8506-7FA3C7EF204D}" srcOrd="0" destOrd="2" presId="urn:microsoft.com/office/officeart/2009/3/layout/PieProcess"/>
    <dgm:cxn modelId="{E90F03DF-E62E-4727-BDBC-CDBFC5B7A618}" type="presOf" srcId="{4F6EA031-7576-4195-BBAC-063F1BFF2D9C}" destId="{8284BE1D-A9AE-47DF-AAC5-F0E927E5B9B6}" srcOrd="0" destOrd="0" presId="urn:microsoft.com/office/officeart/2009/3/layout/PieProcess"/>
    <dgm:cxn modelId="{11DFA9A1-9301-449A-8730-60C3A063889A}" srcId="{7774327E-0754-417F-A55F-EE7677FA1C10}" destId="{6E58A7BD-1DD6-4F94-9009-FE3656817DE0}" srcOrd="1" destOrd="0" parTransId="{E7D20C57-500D-4081-968E-1B5802F45B84}" sibTransId="{5B7EEED4-3E74-47B1-AE9C-6CF62C6CFA63}"/>
    <dgm:cxn modelId="{067E095B-CE1F-45E8-9394-803448091982}" type="presOf" srcId="{21F5AB5B-704F-4A98-A873-4F96356D82E9}" destId="{ABE2993B-577B-47E1-8506-7FA3C7EF204D}" srcOrd="0" destOrd="1" presId="urn:microsoft.com/office/officeart/2009/3/layout/PieProcess"/>
    <dgm:cxn modelId="{73C965A9-8220-4F68-A94A-1787D1BE1E39}" srcId="{D6602729-559C-43A2-9D1E-DC1DCEFA197F}" destId="{F0C344DD-FCA4-46D1-B121-54A054A21972}" srcOrd="3" destOrd="0" parTransId="{E6B4DB46-4582-4E51-BE2C-4A58E98ABC38}" sibTransId="{53D03662-8952-46A4-8A4F-C58188CDC4B3}"/>
    <dgm:cxn modelId="{56DFE9E9-0E4A-4954-BCA2-020699EF7DE8}" type="presParOf" srcId="{7EA6BE21-CFDF-42DA-A4A1-914786C0A5CA}" destId="{49D41D3E-81CB-43E1-9E02-5706D1DCEE16}" srcOrd="0" destOrd="0" presId="urn:microsoft.com/office/officeart/2009/3/layout/PieProcess"/>
    <dgm:cxn modelId="{BE994F75-D425-4885-9D8B-C85E1FF5B123}" type="presParOf" srcId="{49D41D3E-81CB-43E1-9E02-5706D1DCEE16}" destId="{A34DA644-E935-49BD-81A4-5C5726969250}" srcOrd="0" destOrd="0" presId="urn:microsoft.com/office/officeart/2009/3/layout/PieProcess"/>
    <dgm:cxn modelId="{FFFBFB76-B41E-4AD2-8315-8A4B5FB744B8}" type="presParOf" srcId="{49D41D3E-81CB-43E1-9E02-5706D1DCEE16}" destId="{16D74A75-48A2-4AE2-8ED8-1DB026212AAC}" srcOrd="1" destOrd="0" presId="urn:microsoft.com/office/officeart/2009/3/layout/PieProcess"/>
    <dgm:cxn modelId="{649A01E3-3028-4595-BE15-A1B6B30DEE93}" type="presParOf" srcId="{49D41D3E-81CB-43E1-9E02-5706D1DCEE16}" destId="{9F2472D5-6258-4C1D-AD23-5991E5DFC3C7}" srcOrd="2" destOrd="0" presId="urn:microsoft.com/office/officeart/2009/3/layout/PieProcess"/>
    <dgm:cxn modelId="{80BB40E7-07EF-4196-A375-BE726EA56701}" type="presParOf" srcId="{7EA6BE21-CFDF-42DA-A4A1-914786C0A5CA}" destId="{E00EBDD4-C33F-48F6-BB89-3513EE64F868}" srcOrd="1" destOrd="0" presId="urn:microsoft.com/office/officeart/2009/3/layout/PieProcess"/>
    <dgm:cxn modelId="{CD4FF6D2-B1C4-4DE3-A592-996758AF55E1}" type="presParOf" srcId="{7EA6BE21-CFDF-42DA-A4A1-914786C0A5CA}" destId="{00861C04-2B7E-4479-923C-A6D506F5808E}" srcOrd="2" destOrd="0" presId="urn:microsoft.com/office/officeart/2009/3/layout/PieProcess"/>
    <dgm:cxn modelId="{64AEB9E4-1D01-4699-A77D-6491D4DA18C1}" type="presParOf" srcId="{00861C04-2B7E-4479-923C-A6D506F5808E}" destId="{C5C4FF6F-9F2B-4324-B6E0-014D17F77B29}" srcOrd="0" destOrd="0" presId="urn:microsoft.com/office/officeart/2009/3/layout/PieProcess"/>
    <dgm:cxn modelId="{5F29B654-919F-466E-AE01-20213F57275A}" type="presParOf" srcId="{7EA6BE21-CFDF-42DA-A4A1-914786C0A5CA}" destId="{5B7D843C-680A-4C88-A925-F50B19BA7EB9}" srcOrd="3" destOrd="0" presId="urn:microsoft.com/office/officeart/2009/3/layout/PieProcess"/>
    <dgm:cxn modelId="{3CA79067-1842-4FF2-B49A-4667DAF4D791}" type="presParOf" srcId="{7EA6BE21-CFDF-42DA-A4A1-914786C0A5CA}" destId="{3F8278DE-BC46-4CE8-AEEB-D4E0E0216D10}" srcOrd="4" destOrd="0" presId="urn:microsoft.com/office/officeart/2009/3/layout/PieProcess"/>
    <dgm:cxn modelId="{A560A3C5-8497-4C16-B3E3-D20B59F548FD}" type="presParOf" srcId="{3F8278DE-BC46-4CE8-AEEB-D4E0E0216D10}" destId="{0178D113-867B-4D80-91BB-286394663AA7}" srcOrd="0" destOrd="0" presId="urn:microsoft.com/office/officeart/2009/3/layout/PieProcess"/>
    <dgm:cxn modelId="{5D59C82A-4343-4E1B-8362-7477FA1E65DE}" type="presParOf" srcId="{3F8278DE-BC46-4CE8-AEEB-D4E0E0216D10}" destId="{A4A42721-CBF9-4438-AF20-210870475639}" srcOrd="1" destOrd="0" presId="urn:microsoft.com/office/officeart/2009/3/layout/PieProcess"/>
    <dgm:cxn modelId="{FC14074B-D406-4E97-8907-CD7307363371}" type="presParOf" srcId="{3F8278DE-BC46-4CE8-AEEB-D4E0E0216D10}" destId="{7A97A75E-CDEF-40E3-BBC1-F7FB8E5B5265}" srcOrd="2" destOrd="0" presId="urn:microsoft.com/office/officeart/2009/3/layout/PieProcess"/>
    <dgm:cxn modelId="{AC9F52C9-DA76-4D27-B69A-1A361BEBBF24}" type="presParOf" srcId="{7EA6BE21-CFDF-42DA-A4A1-914786C0A5CA}" destId="{A1189CEE-8FFF-4AD3-BB6B-02F6BAD81752}" srcOrd="5" destOrd="0" presId="urn:microsoft.com/office/officeart/2009/3/layout/PieProcess"/>
    <dgm:cxn modelId="{6A2DC4AE-54BC-4012-9CB0-4EBAF023A793}" type="presParOf" srcId="{7EA6BE21-CFDF-42DA-A4A1-914786C0A5CA}" destId="{13337AD0-3527-4FD0-9756-60AE807D36B7}" srcOrd="6" destOrd="0" presId="urn:microsoft.com/office/officeart/2009/3/layout/PieProcess"/>
    <dgm:cxn modelId="{C3B56B8C-9782-4465-A2BD-0A37AAF497B9}" type="presParOf" srcId="{13337AD0-3527-4FD0-9756-60AE807D36B7}" destId="{ABE2993B-577B-47E1-8506-7FA3C7EF204D}" srcOrd="0" destOrd="0" presId="urn:microsoft.com/office/officeart/2009/3/layout/PieProcess"/>
    <dgm:cxn modelId="{1E45BBC6-FFAE-4639-AB0F-E9B4B947C6E1}" type="presParOf" srcId="{7EA6BE21-CFDF-42DA-A4A1-914786C0A5CA}" destId="{974404CB-D2C2-4DC0-9E81-D3BFA88571CA}" srcOrd="7" destOrd="0" presId="urn:microsoft.com/office/officeart/2009/3/layout/PieProcess"/>
    <dgm:cxn modelId="{298BBF4A-A91D-4047-AB16-545B56EA84B9}" type="presParOf" srcId="{7EA6BE21-CFDF-42DA-A4A1-914786C0A5CA}" destId="{E6528D32-E3F3-43B6-812A-E47D0E4BC3B6}" srcOrd="8" destOrd="0" presId="urn:microsoft.com/office/officeart/2009/3/layout/PieProcess"/>
    <dgm:cxn modelId="{B3929FE2-2EDD-481F-83B4-57AA6E9E725D}" type="presParOf" srcId="{E6528D32-E3F3-43B6-812A-E47D0E4BC3B6}" destId="{C265099A-0B34-4EF3-B0CB-56CEA98FAB43}" srcOrd="0" destOrd="0" presId="urn:microsoft.com/office/officeart/2009/3/layout/PieProcess"/>
    <dgm:cxn modelId="{30360C08-241E-45CE-B6DC-63C3B3C4A73B}" type="presParOf" srcId="{E6528D32-E3F3-43B6-812A-E47D0E4BC3B6}" destId="{AEB7D20D-BEC3-447D-B120-55874FA4F14C}" srcOrd="1" destOrd="0" presId="urn:microsoft.com/office/officeart/2009/3/layout/PieProcess"/>
    <dgm:cxn modelId="{CD739C78-9426-4708-A5EB-6B0FEB7FB80D}" type="presParOf" srcId="{E6528D32-E3F3-43B6-812A-E47D0E4BC3B6}" destId="{CD556877-7156-436B-BE7D-FBC4543AEA26}" srcOrd="2" destOrd="0" presId="urn:microsoft.com/office/officeart/2009/3/layout/PieProcess"/>
    <dgm:cxn modelId="{212E34AC-DCCD-4359-84E6-7BA1B84D0F28}" type="presParOf" srcId="{7EA6BE21-CFDF-42DA-A4A1-914786C0A5CA}" destId="{099C727E-40D0-460D-B14A-AD53A9200666}" srcOrd="9" destOrd="0" presId="urn:microsoft.com/office/officeart/2009/3/layout/PieProcess"/>
    <dgm:cxn modelId="{26C65171-9B2E-4269-B34A-EFBFFA63717A}" type="presParOf" srcId="{7EA6BE21-CFDF-42DA-A4A1-914786C0A5CA}" destId="{CD276410-EB5B-48EE-8AE1-BD57AD62D1F2}" srcOrd="10" destOrd="0" presId="urn:microsoft.com/office/officeart/2009/3/layout/PieProcess"/>
    <dgm:cxn modelId="{E3E44A0F-2FAC-49C7-8D86-6009CBF2CD68}" type="presParOf" srcId="{CD276410-EB5B-48EE-8AE1-BD57AD62D1F2}" destId="{8284BE1D-A9AE-47DF-AAC5-F0E927E5B9B6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72F5AF5-D1B9-4620-808A-348D8CB02FC8}" type="doc">
      <dgm:prSet loTypeId="urn:microsoft.com/office/officeart/2005/8/layout/h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F18E124-3A94-4582-B60D-59CE6244D76C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  <a:latin typeface="Franklin Gothic Medium Cond" panose="020B0606030402020204" pitchFamily="34" charset="0"/>
            </a:rPr>
            <a:t>Goods </a:t>
          </a:r>
          <a:endParaRPr lang="en-US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8793B92A-5832-471F-95A6-D64CDB37450C}" type="parTrans" cxnId="{76A54F26-0E4A-4917-B5AC-F458EDC1E492}">
      <dgm:prSet/>
      <dgm:spPr/>
      <dgm:t>
        <a:bodyPr/>
        <a:lstStyle/>
        <a:p>
          <a:endParaRPr lang="en-US"/>
        </a:p>
      </dgm:t>
    </dgm:pt>
    <dgm:pt modelId="{DBCBC7FC-1927-46F3-9F8D-F9528C5DC11F}" type="sibTrans" cxnId="{76A54F26-0E4A-4917-B5AC-F458EDC1E492}">
      <dgm:prSet/>
      <dgm:spPr/>
      <dgm:t>
        <a:bodyPr/>
        <a:lstStyle/>
        <a:p>
          <a:endParaRPr lang="en-US"/>
        </a:p>
      </dgm:t>
    </dgm:pt>
    <dgm:pt modelId="{382F8273-A5D1-4488-997B-C65B6C12A7D0}">
      <dgm:prSet/>
      <dgm:spPr/>
      <dgm:t>
        <a:bodyPr/>
        <a:lstStyle/>
        <a:p>
          <a:r>
            <a:rPr lang="en-US" dirty="0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ASI</a:t>
          </a:r>
          <a:endParaRPr lang="en-US" dirty="0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5AAFA6A7-9FB6-4DE6-A59B-01DA178ADAE9}" type="parTrans" cxnId="{88B17CBD-1B16-4326-A5E2-941C568D700B}">
      <dgm:prSet/>
      <dgm:spPr/>
      <dgm:t>
        <a:bodyPr/>
        <a:lstStyle/>
        <a:p>
          <a:endParaRPr lang="en-US"/>
        </a:p>
      </dgm:t>
    </dgm:pt>
    <dgm:pt modelId="{89A84784-F010-4491-BC6C-F058A1D5CCBD}" type="sibTrans" cxnId="{88B17CBD-1B16-4326-A5E2-941C568D700B}">
      <dgm:prSet/>
      <dgm:spPr/>
      <dgm:t>
        <a:bodyPr/>
        <a:lstStyle/>
        <a:p>
          <a:endParaRPr lang="en-US"/>
        </a:p>
      </dgm:t>
    </dgm:pt>
    <dgm:pt modelId="{62958DAB-E4BA-467B-91F4-3C53ACDDD207}">
      <dgm:prSet/>
      <dgm:spPr/>
      <dgm:t>
        <a:bodyPr/>
        <a:lstStyle/>
        <a:p>
          <a:r>
            <a:rPr lang="en-US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IIP</a:t>
          </a:r>
          <a:endParaRPr lang="en-US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1B6748B7-F26D-4C0C-A9B7-38716378302E}" type="parTrans" cxnId="{E486FEDC-F25E-4C2D-A05E-666EA5066D6F}">
      <dgm:prSet/>
      <dgm:spPr/>
      <dgm:t>
        <a:bodyPr/>
        <a:lstStyle/>
        <a:p>
          <a:endParaRPr lang="en-US"/>
        </a:p>
      </dgm:t>
    </dgm:pt>
    <dgm:pt modelId="{F5AED9D4-61F5-485D-9F32-7ED1DC370EE7}" type="sibTrans" cxnId="{E486FEDC-F25E-4C2D-A05E-666EA5066D6F}">
      <dgm:prSet/>
      <dgm:spPr/>
      <dgm:t>
        <a:bodyPr/>
        <a:lstStyle/>
        <a:p>
          <a:endParaRPr lang="en-US"/>
        </a:p>
      </dgm:t>
    </dgm:pt>
    <dgm:pt modelId="{137748A9-03B3-4C59-B455-B9AE43C2EF62}">
      <dgm:prSet/>
      <dgm:spPr/>
      <dgm:t>
        <a:bodyPr/>
        <a:lstStyle/>
        <a:p>
          <a:r>
            <a:rPr lang="en-US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Economic census</a:t>
          </a:r>
          <a:endParaRPr lang="en-US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6CE23CE9-C28E-4ACC-828D-3E80736EC464}" type="parTrans" cxnId="{B21EA74A-406F-4A4B-B6E9-555F2282AE0D}">
      <dgm:prSet/>
      <dgm:spPr/>
      <dgm:t>
        <a:bodyPr/>
        <a:lstStyle/>
        <a:p>
          <a:endParaRPr lang="en-US"/>
        </a:p>
      </dgm:t>
    </dgm:pt>
    <dgm:pt modelId="{B848FC52-6A5C-4816-8718-80C14F1DCA22}" type="sibTrans" cxnId="{B21EA74A-406F-4A4B-B6E9-555F2282AE0D}">
      <dgm:prSet/>
      <dgm:spPr/>
      <dgm:t>
        <a:bodyPr/>
        <a:lstStyle/>
        <a:p>
          <a:endParaRPr lang="en-US"/>
        </a:p>
      </dgm:t>
    </dgm:pt>
    <dgm:pt modelId="{D5FCDC05-A069-4D33-8DEF-AC6FECEEE6B5}">
      <dgm:prSet/>
      <dgm:spPr/>
      <dgm:t>
        <a:bodyPr/>
        <a:lstStyle/>
        <a:p>
          <a:r>
            <a:rPr lang="en-US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NSSO Surveys</a:t>
          </a:r>
          <a:endParaRPr lang="en-US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0C6CF455-875A-4FF9-99F6-5D4E6C39CB2B}" type="parTrans" cxnId="{26065FE7-1A05-45FF-87AD-2DE7C14D802C}">
      <dgm:prSet/>
      <dgm:spPr/>
      <dgm:t>
        <a:bodyPr/>
        <a:lstStyle/>
        <a:p>
          <a:endParaRPr lang="en-US"/>
        </a:p>
      </dgm:t>
    </dgm:pt>
    <dgm:pt modelId="{B050D9CB-3F14-4732-A2DE-865746877F3C}" type="sibTrans" cxnId="{26065FE7-1A05-45FF-87AD-2DE7C14D802C}">
      <dgm:prSet/>
      <dgm:spPr/>
      <dgm:t>
        <a:bodyPr/>
        <a:lstStyle/>
        <a:p>
          <a:endParaRPr lang="en-US"/>
        </a:p>
      </dgm:t>
    </dgm:pt>
    <dgm:pt modelId="{0BE02F8E-074D-4782-B03A-5C2483C3E169}">
      <dgm:prSet/>
      <dgm:spPr/>
      <dgm:t>
        <a:bodyPr/>
        <a:lstStyle/>
        <a:p>
          <a:r>
            <a:rPr lang="en-US" smtClean="0">
              <a:solidFill>
                <a:schemeClr val="bg1"/>
              </a:solidFill>
              <a:latin typeface="Franklin Gothic Medium Cond" panose="020B0606030402020204" pitchFamily="34" charset="0"/>
            </a:rPr>
            <a:t>Services</a:t>
          </a:r>
          <a:endParaRPr lang="en-US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9B2A540C-2815-4A47-AA2A-428C9C380EB1}" type="parTrans" cxnId="{0BA31F23-AE1E-44BD-8EC0-CB487EA7652F}">
      <dgm:prSet/>
      <dgm:spPr/>
      <dgm:t>
        <a:bodyPr/>
        <a:lstStyle/>
        <a:p>
          <a:endParaRPr lang="en-US"/>
        </a:p>
      </dgm:t>
    </dgm:pt>
    <dgm:pt modelId="{F3EFA502-73C9-4B2D-8B4E-F46A437AFF2D}" type="sibTrans" cxnId="{0BA31F23-AE1E-44BD-8EC0-CB487EA7652F}">
      <dgm:prSet/>
      <dgm:spPr/>
      <dgm:t>
        <a:bodyPr/>
        <a:lstStyle/>
        <a:p>
          <a:endParaRPr lang="en-US"/>
        </a:p>
      </dgm:t>
    </dgm:pt>
    <dgm:pt modelId="{07FC4C96-8231-4E3A-92A9-C25A5925DB6A}">
      <dgm:prSet/>
      <dgm:spPr/>
      <dgm:t>
        <a:bodyPr/>
        <a:lstStyle/>
        <a:p>
          <a:r>
            <a:rPr lang="en-US" smtClean="0">
              <a:solidFill>
                <a:schemeClr val="bg1"/>
              </a:solidFill>
              <a:latin typeface="Franklin Gothic Medium Cond" panose="020B0606030402020204" pitchFamily="34" charset="0"/>
            </a:rPr>
            <a:t>CBDT</a:t>
          </a:r>
          <a:endParaRPr lang="en-US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FCB155E6-95F8-4FB0-8394-8F9542704FBD}" type="parTrans" cxnId="{96BAF291-AA7F-43B0-A5D6-9110ACFC606F}">
      <dgm:prSet/>
      <dgm:spPr/>
      <dgm:t>
        <a:bodyPr/>
        <a:lstStyle/>
        <a:p>
          <a:endParaRPr lang="en-US"/>
        </a:p>
      </dgm:t>
    </dgm:pt>
    <dgm:pt modelId="{6D55849D-8B81-45A4-A671-51083A4B329E}" type="sibTrans" cxnId="{96BAF291-AA7F-43B0-A5D6-9110ACFC606F}">
      <dgm:prSet/>
      <dgm:spPr/>
      <dgm:t>
        <a:bodyPr/>
        <a:lstStyle/>
        <a:p>
          <a:endParaRPr lang="en-US"/>
        </a:p>
      </dgm:t>
    </dgm:pt>
    <dgm:pt modelId="{BEA394E6-BF17-4F57-AC5C-46998BAA074A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CBEC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D7DB222B-1A79-445E-8A48-DEB7BBD732C0}" type="parTrans" cxnId="{D8FEF23E-000C-4DE3-A16C-4482C14A6744}">
      <dgm:prSet/>
      <dgm:spPr/>
      <dgm:t>
        <a:bodyPr/>
        <a:lstStyle/>
        <a:p>
          <a:endParaRPr lang="en-US"/>
        </a:p>
      </dgm:t>
    </dgm:pt>
    <dgm:pt modelId="{A958DCE2-2046-486A-BFBA-FBFE184B3512}" type="sibTrans" cxnId="{D8FEF23E-000C-4DE3-A16C-4482C14A6744}">
      <dgm:prSet/>
      <dgm:spPr/>
      <dgm:t>
        <a:bodyPr/>
        <a:lstStyle/>
        <a:p>
          <a:endParaRPr lang="en-US"/>
        </a:p>
      </dgm:t>
    </dgm:pt>
    <dgm:pt modelId="{FCBA4598-77DA-4C45-9FA0-2CB29F3B1F63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CPI-Indexes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A9F5873-33F7-49CC-B932-B262CB93B766}" type="parTrans" cxnId="{EBA73914-1C18-41E8-BAA2-C0A78EB1007B}">
      <dgm:prSet/>
      <dgm:spPr/>
      <dgm:t>
        <a:bodyPr/>
        <a:lstStyle/>
        <a:p>
          <a:endParaRPr lang="en-US"/>
        </a:p>
      </dgm:t>
    </dgm:pt>
    <dgm:pt modelId="{0863AC6E-1A57-4344-A4AF-782F2A5112CB}" type="sibTrans" cxnId="{EBA73914-1C18-41E8-BAA2-C0A78EB1007B}">
      <dgm:prSet/>
      <dgm:spPr/>
      <dgm:t>
        <a:bodyPr/>
        <a:lstStyle/>
        <a:p>
          <a:endParaRPr lang="en-US"/>
        </a:p>
      </dgm:t>
    </dgm:pt>
    <dgm:pt modelId="{59BF6231-FAFC-4130-BA6D-E286F3C11FE5}" type="pres">
      <dgm:prSet presAssocID="{172F5AF5-D1B9-4620-808A-348D8CB02FC8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2B35DF0-873A-47BA-AD67-181A22B519E4}" type="pres">
      <dgm:prSet presAssocID="{7F18E124-3A94-4582-B60D-59CE6244D76C}" presName="compositeNode" presStyleCnt="0">
        <dgm:presLayoutVars>
          <dgm:bulletEnabled val="1"/>
        </dgm:presLayoutVars>
      </dgm:prSet>
      <dgm:spPr/>
    </dgm:pt>
    <dgm:pt modelId="{8289EA33-6F9C-4FB5-855C-F7DB9029F20C}" type="pres">
      <dgm:prSet presAssocID="{7F18E124-3A94-4582-B60D-59CE6244D76C}" presName="image" presStyleLbl="fgImgPlace1" presStyleIdx="0" presStyleCnt="2" custScaleX="13240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FBC2831-55A4-4F35-BD29-76D5623975E5}" type="pres">
      <dgm:prSet presAssocID="{7F18E124-3A94-4582-B60D-59CE6244D76C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F8A066-A24C-4818-9F8F-B56D01EEC148}" type="pres">
      <dgm:prSet presAssocID="{7F18E124-3A94-4582-B60D-59CE6244D76C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4FF309-5BB9-4ACD-A060-D8A90A8E7BFD}" type="pres">
      <dgm:prSet presAssocID="{DBCBC7FC-1927-46F3-9F8D-F9528C5DC11F}" presName="sibTrans" presStyleCnt="0"/>
      <dgm:spPr/>
    </dgm:pt>
    <dgm:pt modelId="{3C8D7782-4031-4D73-9AEF-29ED8F750378}" type="pres">
      <dgm:prSet presAssocID="{0BE02F8E-074D-4782-B03A-5C2483C3E169}" presName="compositeNode" presStyleCnt="0">
        <dgm:presLayoutVars>
          <dgm:bulletEnabled val="1"/>
        </dgm:presLayoutVars>
      </dgm:prSet>
      <dgm:spPr/>
    </dgm:pt>
    <dgm:pt modelId="{EE4B4354-C441-48C2-8164-3CB8AEB5C121}" type="pres">
      <dgm:prSet presAssocID="{0BE02F8E-074D-4782-B03A-5C2483C3E169}" presName="image" presStyleLbl="fgImgPlace1" presStyleIdx="1" presStyleCnt="2" custScaleX="13904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844CF46-6E1C-45BE-9E6B-5BD374A8E702}" type="pres">
      <dgm:prSet presAssocID="{0BE02F8E-074D-4782-B03A-5C2483C3E169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916A44-4DE0-4C8A-A6DF-F85E2BF217C2}" type="pres">
      <dgm:prSet presAssocID="{0BE02F8E-074D-4782-B03A-5C2483C3E169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A82069-A0E7-4974-90F4-DE734C090AFC}" type="presOf" srcId="{62958DAB-E4BA-467B-91F4-3C53ACDDD207}" destId="{3FBC2831-55A4-4F35-BD29-76D5623975E5}" srcOrd="0" destOrd="1" presId="urn:microsoft.com/office/officeart/2005/8/layout/hList2"/>
    <dgm:cxn modelId="{C36ED39C-E7E9-4470-842F-71EBD671E111}" type="presOf" srcId="{07FC4C96-8231-4E3A-92A9-C25A5925DB6A}" destId="{B844CF46-6E1C-45BE-9E6B-5BD374A8E702}" srcOrd="0" destOrd="0" presId="urn:microsoft.com/office/officeart/2005/8/layout/hList2"/>
    <dgm:cxn modelId="{803F04D8-8916-40D0-B12F-DFF7896C8389}" type="presOf" srcId="{0BE02F8E-074D-4782-B03A-5C2483C3E169}" destId="{BC916A44-4DE0-4C8A-A6DF-F85E2BF217C2}" srcOrd="0" destOrd="0" presId="urn:microsoft.com/office/officeart/2005/8/layout/hList2"/>
    <dgm:cxn modelId="{0BA31F23-AE1E-44BD-8EC0-CB487EA7652F}" srcId="{172F5AF5-D1B9-4620-808A-348D8CB02FC8}" destId="{0BE02F8E-074D-4782-B03A-5C2483C3E169}" srcOrd="1" destOrd="0" parTransId="{9B2A540C-2815-4A47-AA2A-428C9C380EB1}" sibTransId="{F3EFA502-73C9-4B2D-8B4E-F46A437AFF2D}"/>
    <dgm:cxn modelId="{D8FEF23E-000C-4DE3-A16C-4482C14A6744}" srcId="{0BE02F8E-074D-4782-B03A-5C2483C3E169}" destId="{BEA394E6-BF17-4F57-AC5C-46998BAA074A}" srcOrd="1" destOrd="0" parTransId="{D7DB222B-1A79-445E-8A48-DEB7BBD732C0}" sibTransId="{A958DCE2-2046-486A-BFBA-FBFE184B3512}"/>
    <dgm:cxn modelId="{B32B6AF6-3150-4CC7-A118-3D83EE08E3DC}" type="presOf" srcId="{FCBA4598-77DA-4C45-9FA0-2CB29F3B1F63}" destId="{B844CF46-6E1C-45BE-9E6B-5BD374A8E702}" srcOrd="0" destOrd="2" presId="urn:microsoft.com/office/officeart/2005/8/layout/hList2"/>
    <dgm:cxn modelId="{2649C140-F520-42F5-8ABC-6AECE730DB57}" type="presOf" srcId="{D5FCDC05-A069-4D33-8DEF-AC6FECEEE6B5}" destId="{3FBC2831-55A4-4F35-BD29-76D5623975E5}" srcOrd="0" destOrd="3" presId="urn:microsoft.com/office/officeart/2005/8/layout/hList2"/>
    <dgm:cxn modelId="{9C93A9D9-9946-43D6-87D0-3765D5329EE1}" type="presOf" srcId="{382F8273-A5D1-4488-997B-C65B6C12A7D0}" destId="{3FBC2831-55A4-4F35-BD29-76D5623975E5}" srcOrd="0" destOrd="0" presId="urn:microsoft.com/office/officeart/2005/8/layout/hList2"/>
    <dgm:cxn modelId="{88B17CBD-1B16-4326-A5E2-941C568D700B}" srcId="{7F18E124-3A94-4582-B60D-59CE6244D76C}" destId="{382F8273-A5D1-4488-997B-C65B6C12A7D0}" srcOrd="0" destOrd="0" parTransId="{5AAFA6A7-9FB6-4DE6-A59B-01DA178ADAE9}" sibTransId="{89A84784-F010-4491-BC6C-F058A1D5CCBD}"/>
    <dgm:cxn modelId="{76A54F26-0E4A-4917-B5AC-F458EDC1E492}" srcId="{172F5AF5-D1B9-4620-808A-348D8CB02FC8}" destId="{7F18E124-3A94-4582-B60D-59CE6244D76C}" srcOrd="0" destOrd="0" parTransId="{8793B92A-5832-471F-95A6-D64CDB37450C}" sibTransId="{DBCBC7FC-1927-46F3-9F8D-F9528C5DC11F}"/>
    <dgm:cxn modelId="{AC6F1AA5-7E43-4825-87E3-93795DAB5181}" type="presOf" srcId="{7F18E124-3A94-4582-B60D-59CE6244D76C}" destId="{6AF8A066-A24C-4818-9F8F-B56D01EEC148}" srcOrd="0" destOrd="0" presId="urn:microsoft.com/office/officeart/2005/8/layout/hList2"/>
    <dgm:cxn modelId="{B21EA74A-406F-4A4B-B6E9-555F2282AE0D}" srcId="{7F18E124-3A94-4582-B60D-59CE6244D76C}" destId="{137748A9-03B3-4C59-B455-B9AE43C2EF62}" srcOrd="2" destOrd="0" parTransId="{6CE23CE9-C28E-4ACC-828D-3E80736EC464}" sibTransId="{B848FC52-6A5C-4816-8718-80C14F1DCA22}"/>
    <dgm:cxn modelId="{EBA73914-1C18-41E8-BAA2-C0A78EB1007B}" srcId="{0BE02F8E-074D-4782-B03A-5C2483C3E169}" destId="{FCBA4598-77DA-4C45-9FA0-2CB29F3B1F63}" srcOrd="2" destOrd="0" parTransId="{3A9F5873-33F7-49CC-B932-B262CB93B766}" sibTransId="{0863AC6E-1A57-4344-A4AF-782F2A5112CB}"/>
    <dgm:cxn modelId="{96BAF291-AA7F-43B0-A5D6-9110ACFC606F}" srcId="{0BE02F8E-074D-4782-B03A-5C2483C3E169}" destId="{07FC4C96-8231-4E3A-92A9-C25A5925DB6A}" srcOrd="0" destOrd="0" parTransId="{FCB155E6-95F8-4FB0-8394-8F9542704FBD}" sibTransId="{6D55849D-8B81-45A4-A671-51083A4B329E}"/>
    <dgm:cxn modelId="{4C9BF4F5-16D2-4881-960C-3822F35F3AFE}" type="presOf" srcId="{137748A9-03B3-4C59-B455-B9AE43C2EF62}" destId="{3FBC2831-55A4-4F35-BD29-76D5623975E5}" srcOrd="0" destOrd="2" presId="urn:microsoft.com/office/officeart/2005/8/layout/hList2"/>
    <dgm:cxn modelId="{26065FE7-1A05-45FF-87AD-2DE7C14D802C}" srcId="{7F18E124-3A94-4582-B60D-59CE6244D76C}" destId="{D5FCDC05-A069-4D33-8DEF-AC6FECEEE6B5}" srcOrd="3" destOrd="0" parTransId="{0C6CF455-875A-4FF9-99F6-5D4E6C39CB2B}" sibTransId="{B050D9CB-3F14-4732-A2DE-865746877F3C}"/>
    <dgm:cxn modelId="{E486FEDC-F25E-4C2D-A05E-666EA5066D6F}" srcId="{7F18E124-3A94-4582-B60D-59CE6244D76C}" destId="{62958DAB-E4BA-467B-91F4-3C53ACDDD207}" srcOrd="1" destOrd="0" parTransId="{1B6748B7-F26D-4C0C-A9B7-38716378302E}" sibTransId="{F5AED9D4-61F5-485D-9F32-7ED1DC370EE7}"/>
    <dgm:cxn modelId="{43B43228-86D6-4A43-BC89-9A806F4729F6}" type="presOf" srcId="{BEA394E6-BF17-4F57-AC5C-46998BAA074A}" destId="{B844CF46-6E1C-45BE-9E6B-5BD374A8E702}" srcOrd="0" destOrd="1" presId="urn:microsoft.com/office/officeart/2005/8/layout/hList2"/>
    <dgm:cxn modelId="{EE64C7B7-1772-499B-93F1-FB478B1E0023}" type="presOf" srcId="{172F5AF5-D1B9-4620-808A-348D8CB02FC8}" destId="{59BF6231-FAFC-4130-BA6D-E286F3C11FE5}" srcOrd="0" destOrd="0" presId="urn:microsoft.com/office/officeart/2005/8/layout/hList2"/>
    <dgm:cxn modelId="{DCADF26A-2F60-4432-A5D6-4694F9EACA5F}" type="presParOf" srcId="{59BF6231-FAFC-4130-BA6D-E286F3C11FE5}" destId="{92B35DF0-873A-47BA-AD67-181A22B519E4}" srcOrd="0" destOrd="0" presId="urn:microsoft.com/office/officeart/2005/8/layout/hList2"/>
    <dgm:cxn modelId="{1C7CF9FD-9976-43CD-8D3C-04DEA91B97B5}" type="presParOf" srcId="{92B35DF0-873A-47BA-AD67-181A22B519E4}" destId="{8289EA33-6F9C-4FB5-855C-F7DB9029F20C}" srcOrd="0" destOrd="0" presId="urn:microsoft.com/office/officeart/2005/8/layout/hList2"/>
    <dgm:cxn modelId="{A7ED157D-2E9F-4C46-BF0B-7D509E347769}" type="presParOf" srcId="{92B35DF0-873A-47BA-AD67-181A22B519E4}" destId="{3FBC2831-55A4-4F35-BD29-76D5623975E5}" srcOrd="1" destOrd="0" presId="urn:microsoft.com/office/officeart/2005/8/layout/hList2"/>
    <dgm:cxn modelId="{CF6A95BB-F8AA-47C1-83F9-D9F74922B63A}" type="presParOf" srcId="{92B35DF0-873A-47BA-AD67-181A22B519E4}" destId="{6AF8A066-A24C-4818-9F8F-B56D01EEC148}" srcOrd="2" destOrd="0" presId="urn:microsoft.com/office/officeart/2005/8/layout/hList2"/>
    <dgm:cxn modelId="{58989FA7-B115-4311-ACB4-4B71A6113E15}" type="presParOf" srcId="{59BF6231-FAFC-4130-BA6D-E286F3C11FE5}" destId="{774FF309-5BB9-4ACD-A060-D8A90A8E7BFD}" srcOrd="1" destOrd="0" presId="urn:microsoft.com/office/officeart/2005/8/layout/hList2"/>
    <dgm:cxn modelId="{CBB1C1F8-731B-464A-9ABC-CF4954169E56}" type="presParOf" srcId="{59BF6231-FAFC-4130-BA6D-E286F3C11FE5}" destId="{3C8D7782-4031-4D73-9AEF-29ED8F750378}" srcOrd="2" destOrd="0" presId="urn:microsoft.com/office/officeart/2005/8/layout/hList2"/>
    <dgm:cxn modelId="{6D615D4E-3594-4886-8672-2C98F4EAAFAF}" type="presParOf" srcId="{3C8D7782-4031-4D73-9AEF-29ED8F750378}" destId="{EE4B4354-C441-48C2-8164-3CB8AEB5C121}" srcOrd="0" destOrd="0" presId="urn:microsoft.com/office/officeart/2005/8/layout/hList2"/>
    <dgm:cxn modelId="{2FE440FB-443C-4FAB-9BD2-85B585D14118}" type="presParOf" srcId="{3C8D7782-4031-4D73-9AEF-29ED8F750378}" destId="{B844CF46-6E1C-45BE-9E6B-5BD374A8E702}" srcOrd="1" destOrd="0" presId="urn:microsoft.com/office/officeart/2005/8/layout/hList2"/>
    <dgm:cxn modelId="{7CD81F3D-7AB0-4EFE-B116-8BAB0B537A39}" type="presParOf" srcId="{3C8D7782-4031-4D73-9AEF-29ED8F750378}" destId="{BC916A44-4DE0-4C8A-A6DF-F85E2BF217C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DDD379-613D-458D-A4A9-3795506AECA4}" type="doc">
      <dgm:prSet loTypeId="urn:microsoft.com/office/officeart/2005/8/layout/vList3" loCatId="picture" qsTypeId="urn:microsoft.com/office/officeart/2005/8/quickstyle/simple1" qsCatId="simple" csTypeId="urn:microsoft.com/office/officeart/2005/8/colors/accent0_3" csCatId="mainScheme" phldr="1"/>
      <dgm:spPr/>
    </dgm:pt>
    <dgm:pt modelId="{4CE5AE20-2505-4C5C-8512-3F5BA022A93A}">
      <dgm:prSet phldrT="[Text]" custT="1"/>
      <dgm:spPr/>
      <dgm:t>
        <a:bodyPr/>
        <a:lstStyle/>
        <a:p>
          <a:r>
            <a:rPr lang="en-US" sz="5400" smtClean="0">
              <a:latin typeface="Franklin Gothic Medium Cond" panose="020B0606030402020204" pitchFamily="34" charset="0"/>
            </a:rPr>
            <a:t>Market value</a:t>
          </a:r>
          <a:endParaRPr lang="en-US" sz="5400" dirty="0">
            <a:latin typeface="Franklin Gothic Medium Cond" panose="020B0606030402020204" pitchFamily="34" charset="0"/>
          </a:endParaRPr>
        </a:p>
      </dgm:t>
    </dgm:pt>
    <dgm:pt modelId="{736ECA50-31D2-46F5-A291-EABA25196F0B}" type="parTrans" cxnId="{6A17D797-7DBA-454C-B969-5D1274B01FA1}">
      <dgm:prSet/>
      <dgm:spPr/>
      <dgm:t>
        <a:bodyPr/>
        <a:lstStyle/>
        <a:p>
          <a:endParaRPr lang="en-US"/>
        </a:p>
      </dgm:t>
    </dgm:pt>
    <dgm:pt modelId="{D235FDE8-FECC-4FDB-8A02-23985F2EB10A}" type="sibTrans" cxnId="{6A17D797-7DBA-454C-B969-5D1274B01FA1}">
      <dgm:prSet/>
      <dgm:spPr/>
      <dgm:t>
        <a:bodyPr/>
        <a:lstStyle/>
        <a:p>
          <a:endParaRPr lang="en-US"/>
        </a:p>
      </dgm:t>
    </dgm:pt>
    <dgm:pt modelId="{F3FB0FF8-D778-442E-82CA-64CBCCC9386A}">
      <dgm:prSet custT="1"/>
      <dgm:spPr/>
      <dgm:t>
        <a:bodyPr/>
        <a:lstStyle/>
        <a:p>
          <a:r>
            <a:rPr lang="en-US" sz="5400" dirty="0" smtClean="0">
              <a:latin typeface="Franklin Gothic Medium Cond" panose="020B0606030402020204" pitchFamily="34" charset="0"/>
            </a:rPr>
            <a:t>All final goods &amp; services</a:t>
          </a:r>
        </a:p>
      </dgm:t>
    </dgm:pt>
    <dgm:pt modelId="{54F4FB13-2DBD-4ADC-8F82-80C0BD9F5ADE}" type="parTrans" cxnId="{E2096C31-5AC6-4A31-949E-9BA9F88ECC98}">
      <dgm:prSet/>
      <dgm:spPr/>
      <dgm:t>
        <a:bodyPr/>
        <a:lstStyle/>
        <a:p>
          <a:endParaRPr lang="en-US"/>
        </a:p>
      </dgm:t>
    </dgm:pt>
    <dgm:pt modelId="{6C608EC7-220B-46E5-B81C-3F27A3577672}" type="sibTrans" cxnId="{E2096C31-5AC6-4A31-949E-9BA9F88ECC98}">
      <dgm:prSet/>
      <dgm:spPr/>
      <dgm:t>
        <a:bodyPr/>
        <a:lstStyle/>
        <a:p>
          <a:endParaRPr lang="en-US"/>
        </a:p>
      </dgm:t>
    </dgm:pt>
    <dgm:pt modelId="{B9403D76-4373-4340-B7DA-F545DC6DB74C}">
      <dgm:prSet custT="1"/>
      <dgm:spPr/>
      <dgm:t>
        <a:bodyPr/>
        <a:lstStyle/>
        <a:p>
          <a:r>
            <a:rPr lang="en-US" sz="5400" smtClean="0">
              <a:latin typeface="Franklin Gothic Medium Cond" panose="020B0606030402020204" pitchFamily="34" charset="0"/>
            </a:rPr>
            <a:t>Produced within country</a:t>
          </a:r>
          <a:endParaRPr lang="en-US" sz="5400" dirty="0" smtClean="0">
            <a:latin typeface="Franklin Gothic Medium Cond" panose="020B0606030402020204" pitchFamily="34" charset="0"/>
          </a:endParaRPr>
        </a:p>
      </dgm:t>
    </dgm:pt>
    <dgm:pt modelId="{5A4B3D31-7A48-4A92-B35F-7C3ECB8FD5E6}" type="parTrans" cxnId="{ABE1C8E8-8786-4E8F-B30B-9F452C71000D}">
      <dgm:prSet/>
      <dgm:spPr/>
      <dgm:t>
        <a:bodyPr/>
        <a:lstStyle/>
        <a:p>
          <a:endParaRPr lang="en-US"/>
        </a:p>
      </dgm:t>
    </dgm:pt>
    <dgm:pt modelId="{0F10217C-57A4-4EB4-8BD2-EB9B3F8466A6}" type="sibTrans" cxnId="{ABE1C8E8-8786-4E8F-B30B-9F452C71000D}">
      <dgm:prSet/>
      <dgm:spPr/>
      <dgm:t>
        <a:bodyPr/>
        <a:lstStyle/>
        <a:p>
          <a:endParaRPr lang="en-US"/>
        </a:p>
      </dgm:t>
    </dgm:pt>
    <dgm:pt modelId="{076D078F-C3A7-497C-9487-CF62D131B483}">
      <dgm:prSet custT="1"/>
      <dgm:spPr/>
      <dgm:t>
        <a:bodyPr/>
        <a:lstStyle/>
        <a:p>
          <a:r>
            <a:rPr lang="en-US" sz="5400" smtClean="0">
              <a:latin typeface="Franklin Gothic Medium Cond" panose="020B0606030402020204" pitchFamily="34" charset="0"/>
            </a:rPr>
            <a:t>For a given time period.</a:t>
          </a:r>
          <a:endParaRPr lang="en-US" sz="5400" dirty="0">
            <a:latin typeface="Franklin Gothic Medium Cond" panose="020B0606030402020204" pitchFamily="34" charset="0"/>
          </a:endParaRPr>
        </a:p>
      </dgm:t>
    </dgm:pt>
    <dgm:pt modelId="{3611A452-AADE-406D-9056-C3D80B4C9EEC}" type="parTrans" cxnId="{87D47BDA-ECAC-4FFA-95D3-249CB044DEC6}">
      <dgm:prSet/>
      <dgm:spPr/>
      <dgm:t>
        <a:bodyPr/>
        <a:lstStyle/>
        <a:p>
          <a:endParaRPr lang="en-US"/>
        </a:p>
      </dgm:t>
    </dgm:pt>
    <dgm:pt modelId="{148740E2-3FD4-409A-93B8-CB3542B56227}" type="sibTrans" cxnId="{87D47BDA-ECAC-4FFA-95D3-249CB044DEC6}">
      <dgm:prSet/>
      <dgm:spPr/>
      <dgm:t>
        <a:bodyPr/>
        <a:lstStyle/>
        <a:p>
          <a:endParaRPr lang="en-US"/>
        </a:p>
      </dgm:t>
    </dgm:pt>
    <dgm:pt modelId="{827C1E01-617A-4E25-BF51-3DA7297C9956}" type="pres">
      <dgm:prSet presAssocID="{9DDDD379-613D-458D-A4A9-3795506AECA4}" presName="linearFlow" presStyleCnt="0">
        <dgm:presLayoutVars>
          <dgm:dir/>
          <dgm:resizeHandles val="exact"/>
        </dgm:presLayoutVars>
      </dgm:prSet>
      <dgm:spPr/>
    </dgm:pt>
    <dgm:pt modelId="{7BC0B094-C51B-4F0D-BA97-97DF81D99AAB}" type="pres">
      <dgm:prSet presAssocID="{4CE5AE20-2505-4C5C-8512-3F5BA022A93A}" presName="composite" presStyleCnt="0"/>
      <dgm:spPr/>
    </dgm:pt>
    <dgm:pt modelId="{AE256CB6-335F-4826-B55B-42FFD915FE27}" type="pres">
      <dgm:prSet presAssocID="{4CE5AE20-2505-4C5C-8512-3F5BA022A93A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D1C14B0-63B3-41F5-B0C9-7FBEED90EA67}" type="pres">
      <dgm:prSet presAssocID="{4CE5AE20-2505-4C5C-8512-3F5BA022A93A}" presName="txShp" presStyleLbl="node1" presStyleIdx="0" presStyleCnt="4" custScaleX="119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CCE0AB-2557-471A-BF91-913C4AC667F5}" type="pres">
      <dgm:prSet presAssocID="{D235FDE8-FECC-4FDB-8A02-23985F2EB10A}" presName="spacing" presStyleCnt="0"/>
      <dgm:spPr/>
    </dgm:pt>
    <dgm:pt modelId="{2FDE3E1A-9B33-4274-AAD6-B1800371F5D1}" type="pres">
      <dgm:prSet presAssocID="{F3FB0FF8-D778-442E-82CA-64CBCCC9386A}" presName="composite" presStyleCnt="0"/>
      <dgm:spPr/>
    </dgm:pt>
    <dgm:pt modelId="{AAB321C2-4C90-4566-9F87-F71092EEE1E9}" type="pres">
      <dgm:prSet presAssocID="{F3FB0FF8-D778-442E-82CA-64CBCCC9386A}" presName="imgShp" presStyleLbl="fgImgPlace1" presStyleIdx="1" presStyleCnt="4" custScaleX="11801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4D2FD89-29F4-446E-848A-F56164127A47}" type="pres">
      <dgm:prSet presAssocID="{F3FB0FF8-D778-442E-82CA-64CBCCC9386A}" presName="txShp" presStyleLbl="node1" presStyleIdx="1" presStyleCnt="4" custScaleX="119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49EB2-B1C7-4FB9-919A-4C26752A49F3}" type="pres">
      <dgm:prSet presAssocID="{6C608EC7-220B-46E5-B81C-3F27A3577672}" presName="spacing" presStyleCnt="0"/>
      <dgm:spPr/>
    </dgm:pt>
    <dgm:pt modelId="{40CBCD55-DAF3-4BAE-AA12-4AFE86A168D1}" type="pres">
      <dgm:prSet presAssocID="{B9403D76-4373-4340-B7DA-F545DC6DB74C}" presName="composite" presStyleCnt="0"/>
      <dgm:spPr/>
    </dgm:pt>
    <dgm:pt modelId="{E4D7BA16-E9D8-4448-A49C-B764748DA3D9}" type="pres">
      <dgm:prSet presAssocID="{B9403D76-4373-4340-B7DA-F545DC6DB74C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4DEA44C-AA5B-4D64-89B1-3638031B182A}" type="pres">
      <dgm:prSet presAssocID="{B9403D76-4373-4340-B7DA-F545DC6DB74C}" presName="txShp" presStyleLbl="node1" presStyleIdx="2" presStyleCnt="4" custScaleX="119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D284C-0CA9-4982-BE5F-FF08AF76FF56}" type="pres">
      <dgm:prSet presAssocID="{0F10217C-57A4-4EB4-8BD2-EB9B3F8466A6}" presName="spacing" presStyleCnt="0"/>
      <dgm:spPr/>
    </dgm:pt>
    <dgm:pt modelId="{3D0C477E-34AB-4E0C-9ED8-AA663A6BE257}" type="pres">
      <dgm:prSet presAssocID="{076D078F-C3A7-497C-9487-CF62D131B483}" presName="composite" presStyleCnt="0"/>
      <dgm:spPr/>
    </dgm:pt>
    <dgm:pt modelId="{1F15F0C9-DEE7-42D4-8E82-BEC7B9ECBF51}" type="pres">
      <dgm:prSet presAssocID="{076D078F-C3A7-497C-9487-CF62D131B483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2DADC64-CD51-4A8E-A6B1-809763693D6D}" type="pres">
      <dgm:prSet presAssocID="{076D078F-C3A7-497C-9487-CF62D131B483}" presName="txShp" presStyleLbl="node1" presStyleIdx="3" presStyleCnt="4" custScaleX="119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AC21FE-8AD3-47C8-BC24-813054C1E42C}" type="presOf" srcId="{B9403D76-4373-4340-B7DA-F545DC6DB74C}" destId="{B4DEA44C-AA5B-4D64-89B1-3638031B182A}" srcOrd="0" destOrd="0" presId="urn:microsoft.com/office/officeart/2005/8/layout/vList3"/>
    <dgm:cxn modelId="{AB15C282-624C-4780-85EE-325B260FE0D1}" type="presOf" srcId="{076D078F-C3A7-497C-9487-CF62D131B483}" destId="{42DADC64-CD51-4A8E-A6B1-809763693D6D}" srcOrd="0" destOrd="0" presId="urn:microsoft.com/office/officeart/2005/8/layout/vList3"/>
    <dgm:cxn modelId="{ABE1C8E8-8786-4E8F-B30B-9F452C71000D}" srcId="{9DDDD379-613D-458D-A4A9-3795506AECA4}" destId="{B9403D76-4373-4340-B7DA-F545DC6DB74C}" srcOrd="2" destOrd="0" parTransId="{5A4B3D31-7A48-4A92-B35F-7C3ECB8FD5E6}" sibTransId="{0F10217C-57A4-4EB4-8BD2-EB9B3F8466A6}"/>
    <dgm:cxn modelId="{C6E0AFC5-B271-49FD-B960-D4CAAE8584D8}" type="presOf" srcId="{9DDDD379-613D-458D-A4A9-3795506AECA4}" destId="{827C1E01-617A-4E25-BF51-3DA7297C9956}" srcOrd="0" destOrd="0" presId="urn:microsoft.com/office/officeart/2005/8/layout/vList3"/>
    <dgm:cxn modelId="{8211C30C-819E-4B1E-9BB1-7C7B8A41284F}" type="presOf" srcId="{F3FB0FF8-D778-442E-82CA-64CBCCC9386A}" destId="{F4D2FD89-29F4-446E-848A-F56164127A47}" srcOrd="0" destOrd="0" presId="urn:microsoft.com/office/officeart/2005/8/layout/vList3"/>
    <dgm:cxn modelId="{E2096C31-5AC6-4A31-949E-9BA9F88ECC98}" srcId="{9DDDD379-613D-458D-A4A9-3795506AECA4}" destId="{F3FB0FF8-D778-442E-82CA-64CBCCC9386A}" srcOrd="1" destOrd="0" parTransId="{54F4FB13-2DBD-4ADC-8F82-80C0BD9F5ADE}" sibTransId="{6C608EC7-220B-46E5-B81C-3F27A3577672}"/>
    <dgm:cxn modelId="{6A17D797-7DBA-454C-B969-5D1274B01FA1}" srcId="{9DDDD379-613D-458D-A4A9-3795506AECA4}" destId="{4CE5AE20-2505-4C5C-8512-3F5BA022A93A}" srcOrd="0" destOrd="0" parTransId="{736ECA50-31D2-46F5-A291-EABA25196F0B}" sibTransId="{D235FDE8-FECC-4FDB-8A02-23985F2EB10A}"/>
    <dgm:cxn modelId="{87D47BDA-ECAC-4FFA-95D3-249CB044DEC6}" srcId="{9DDDD379-613D-458D-A4A9-3795506AECA4}" destId="{076D078F-C3A7-497C-9487-CF62D131B483}" srcOrd="3" destOrd="0" parTransId="{3611A452-AADE-406D-9056-C3D80B4C9EEC}" sibTransId="{148740E2-3FD4-409A-93B8-CB3542B56227}"/>
    <dgm:cxn modelId="{3573175E-3ED7-48F9-AF5B-E246D5D8858F}" type="presOf" srcId="{4CE5AE20-2505-4C5C-8512-3F5BA022A93A}" destId="{7D1C14B0-63B3-41F5-B0C9-7FBEED90EA67}" srcOrd="0" destOrd="0" presId="urn:microsoft.com/office/officeart/2005/8/layout/vList3"/>
    <dgm:cxn modelId="{DE5AD1CF-EADB-44DC-89B3-E782898392C2}" type="presParOf" srcId="{827C1E01-617A-4E25-BF51-3DA7297C9956}" destId="{7BC0B094-C51B-4F0D-BA97-97DF81D99AAB}" srcOrd="0" destOrd="0" presId="urn:microsoft.com/office/officeart/2005/8/layout/vList3"/>
    <dgm:cxn modelId="{541888DC-E2F7-4294-A837-40493B953BBA}" type="presParOf" srcId="{7BC0B094-C51B-4F0D-BA97-97DF81D99AAB}" destId="{AE256CB6-335F-4826-B55B-42FFD915FE27}" srcOrd="0" destOrd="0" presId="urn:microsoft.com/office/officeart/2005/8/layout/vList3"/>
    <dgm:cxn modelId="{125C189D-9086-4E83-BB0A-D6BCA131BBB0}" type="presParOf" srcId="{7BC0B094-C51B-4F0D-BA97-97DF81D99AAB}" destId="{7D1C14B0-63B3-41F5-B0C9-7FBEED90EA67}" srcOrd="1" destOrd="0" presId="urn:microsoft.com/office/officeart/2005/8/layout/vList3"/>
    <dgm:cxn modelId="{5097D0D9-882C-44E5-8723-0F30806B95F6}" type="presParOf" srcId="{827C1E01-617A-4E25-BF51-3DA7297C9956}" destId="{3FCCE0AB-2557-471A-BF91-913C4AC667F5}" srcOrd="1" destOrd="0" presId="urn:microsoft.com/office/officeart/2005/8/layout/vList3"/>
    <dgm:cxn modelId="{F5938291-25A8-40C5-8DEE-057711F8E888}" type="presParOf" srcId="{827C1E01-617A-4E25-BF51-3DA7297C9956}" destId="{2FDE3E1A-9B33-4274-AAD6-B1800371F5D1}" srcOrd="2" destOrd="0" presId="urn:microsoft.com/office/officeart/2005/8/layout/vList3"/>
    <dgm:cxn modelId="{FDA18EF3-8907-4241-B746-E57BDE5773AF}" type="presParOf" srcId="{2FDE3E1A-9B33-4274-AAD6-B1800371F5D1}" destId="{AAB321C2-4C90-4566-9F87-F71092EEE1E9}" srcOrd="0" destOrd="0" presId="urn:microsoft.com/office/officeart/2005/8/layout/vList3"/>
    <dgm:cxn modelId="{B70086D7-C849-49E2-AC6F-1C8BC9EE85EB}" type="presParOf" srcId="{2FDE3E1A-9B33-4274-AAD6-B1800371F5D1}" destId="{F4D2FD89-29F4-446E-848A-F56164127A47}" srcOrd="1" destOrd="0" presId="urn:microsoft.com/office/officeart/2005/8/layout/vList3"/>
    <dgm:cxn modelId="{02C8FF5C-8DC7-4794-A0FB-47479667BA3F}" type="presParOf" srcId="{827C1E01-617A-4E25-BF51-3DA7297C9956}" destId="{C8349EB2-B1C7-4FB9-919A-4C26752A49F3}" srcOrd="3" destOrd="0" presId="urn:microsoft.com/office/officeart/2005/8/layout/vList3"/>
    <dgm:cxn modelId="{3EF927C9-1AE7-47CB-9777-D4AF9E786563}" type="presParOf" srcId="{827C1E01-617A-4E25-BF51-3DA7297C9956}" destId="{40CBCD55-DAF3-4BAE-AA12-4AFE86A168D1}" srcOrd="4" destOrd="0" presId="urn:microsoft.com/office/officeart/2005/8/layout/vList3"/>
    <dgm:cxn modelId="{8D202F50-9BF6-471D-A33A-F710C30DD84C}" type="presParOf" srcId="{40CBCD55-DAF3-4BAE-AA12-4AFE86A168D1}" destId="{E4D7BA16-E9D8-4448-A49C-B764748DA3D9}" srcOrd="0" destOrd="0" presId="urn:microsoft.com/office/officeart/2005/8/layout/vList3"/>
    <dgm:cxn modelId="{0E0C92F9-A99F-46AC-BDA3-8BD4F7DB0E7C}" type="presParOf" srcId="{40CBCD55-DAF3-4BAE-AA12-4AFE86A168D1}" destId="{B4DEA44C-AA5B-4D64-89B1-3638031B182A}" srcOrd="1" destOrd="0" presId="urn:microsoft.com/office/officeart/2005/8/layout/vList3"/>
    <dgm:cxn modelId="{05490E63-F7A9-4F5A-97E2-CC11DA5D9FBF}" type="presParOf" srcId="{827C1E01-617A-4E25-BF51-3DA7297C9956}" destId="{405D284C-0CA9-4982-BE5F-FF08AF76FF56}" srcOrd="5" destOrd="0" presId="urn:microsoft.com/office/officeart/2005/8/layout/vList3"/>
    <dgm:cxn modelId="{7BD9CB36-F3C6-4EF3-A773-045BDDB35544}" type="presParOf" srcId="{827C1E01-617A-4E25-BF51-3DA7297C9956}" destId="{3D0C477E-34AB-4E0C-9ED8-AA663A6BE257}" srcOrd="6" destOrd="0" presId="urn:microsoft.com/office/officeart/2005/8/layout/vList3"/>
    <dgm:cxn modelId="{8724A4F3-46BE-40A6-9355-F4048E4B3520}" type="presParOf" srcId="{3D0C477E-34AB-4E0C-9ED8-AA663A6BE257}" destId="{1F15F0C9-DEE7-42D4-8E82-BEC7B9ECBF51}" srcOrd="0" destOrd="0" presId="urn:microsoft.com/office/officeart/2005/8/layout/vList3"/>
    <dgm:cxn modelId="{B66B9EBD-303E-4267-B645-191F26992DCC}" type="presParOf" srcId="{3D0C477E-34AB-4E0C-9ED8-AA663A6BE257}" destId="{42DADC64-CD51-4A8E-A6B1-809763693D6D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A6A5799-AE8D-481A-B492-190598B4500A}" type="doc">
      <dgm:prSet loTypeId="urn:microsoft.com/office/officeart/2005/8/layout/vList4" loCatId="pictur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EE9EEA-8761-4ABD-9673-FE0A86100980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419989C4-0866-4974-8D6D-5225510F3695}" type="parTrans" cxnId="{8F9B5526-714E-40F6-9EFD-746CA8577911}">
      <dgm:prSet/>
      <dgm:spPr/>
      <dgm:t>
        <a:bodyPr/>
        <a:lstStyle/>
        <a:p>
          <a:endParaRPr lang="en-US"/>
        </a:p>
      </dgm:t>
    </dgm:pt>
    <dgm:pt modelId="{144EC9FC-A39C-4E51-AED6-099FD0060593}" type="sibTrans" cxnId="{8F9B5526-714E-40F6-9EFD-746CA8577911}">
      <dgm:prSet/>
      <dgm:spPr/>
      <dgm:t>
        <a:bodyPr/>
        <a:lstStyle/>
        <a:p>
          <a:endParaRPr lang="en-US"/>
        </a:p>
      </dgm:t>
    </dgm:pt>
    <dgm:pt modelId="{84E41C30-CFEB-43A6-B4E7-E1CA085B7EBE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2079322C-E56C-475D-ACEE-AAC317DEA6C1}" type="parTrans" cxnId="{1435EA83-672C-475A-A8E2-BC795833A351}">
      <dgm:prSet/>
      <dgm:spPr/>
      <dgm:t>
        <a:bodyPr/>
        <a:lstStyle/>
        <a:p>
          <a:endParaRPr lang="en-US"/>
        </a:p>
      </dgm:t>
    </dgm:pt>
    <dgm:pt modelId="{92CFEBAB-F07F-4830-9A20-F77A91798E46}" type="sibTrans" cxnId="{1435EA83-672C-475A-A8E2-BC795833A351}">
      <dgm:prSet/>
      <dgm:spPr/>
      <dgm:t>
        <a:bodyPr/>
        <a:lstStyle/>
        <a:p>
          <a:endParaRPr lang="en-US"/>
        </a:p>
      </dgm:t>
    </dgm:pt>
    <dgm:pt modelId="{A106924A-FF1E-4BD3-BDCB-D2ADBCEA23EC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F80EEAB-CB6D-4E99-89FD-A130091CF61E}" type="parTrans" cxnId="{F5860DD8-6EE5-4C6B-96C0-F55A06CE6857}">
      <dgm:prSet/>
      <dgm:spPr/>
      <dgm:t>
        <a:bodyPr/>
        <a:lstStyle/>
        <a:p>
          <a:endParaRPr lang="en-US"/>
        </a:p>
      </dgm:t>
    </dgm:pt>
    <dgm:pt modelId="{BF6615E7-73C5-44CA-8929-CAA58BF3B2EE}" type="sibTrans" cxnId="{F5860DD8-6EE5-4C6B-96C0-F55A06CE6857}">
      <dgm:prSet/>
      <dgm:spPr/>
      <dgm:t>
        <a:bodyPr/>
        <a:lstStyle/>
        <a:p>
          <a:endParaRPr lang="en-US"/>
        </a:p>
      </dgm:t>
    </dgm:pt>
    <dgm:pt modelId="{16F62672-B4F7-4BF7-9E09-B1DCC5B20C08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3600" strike="sngStrike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Expenditure</a:t>
          </a:r>
          <a:endParaRPr lang="en-US" sz="3600" strike="sngStrike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91F5D4CE-448B-49CF-8F62-0897E5A14BEA}" type="parTrans" cxnId="{DD16DBEA-A9C3-46E3-95A4-E790D6CFA888}">
      <dgm:prSet/>
      <dgm:spPr/>
      <dgm:t>
        <a:bodyPr/>
        <a:lstStyle/>
        <a:p>
          <a:endParaRPr lang="en-US"/>
        </a:p>
      </dgm:t>
    </dgm:pt>
    <dgm:pt modelId="{D0E444DE-6225-484F-93CB-0EA2C1D18F49}" type="sibTrans" cxnId="{DD16DBEA-A9C3-46E3-95A4-E790D6CFA888}">
      <dgm:prSet/>
      <dgm:spPr/>
      <dgm:t>
        <a:bodyPr/>
        <a:lstStyle/>
        <a:p>
          <a:endParaRPr lang="en-US"/>
        </a:p>
      </dgm:t>
    </dgm:pt>
    <dgm:pt modelId="{5D8E18DC-588C-4182-9130-BC14EFB9751B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800" strike="sngStrike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C + I + G + (X – M)</a:t>
          </a:r>
          <a:endParaRPr lang="en-US" sz="2800" strike="sngStrike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6083820E-E70E-4883-AAB7-B45950C32F29}" type="parTrans" cxnId="{DD34DE37-BF93-40AC-98B1-70830D080250}">
      <dgm:prSet/>
      <dgm:spPr/>
      <dgm:t>
        <a:bodyPr/>
        <a:lstStyle/>
        <a:p>
          <a:endParaRPr lang="en-US"/>
        </a:p>
      </dgm:t>
    </dgm:pt>
    <dgm:pt modelId="{B45D4BF9-C1EC-4ED8-9475-8CE5FC3F99FB}" type="sibTrans" cxnId="{DD34DE37-BF93-40AC-98B1-70830D080250}">
      <dgm:prSet/>
      <dgm:spPr/>
      <dgm:t>
        <a:bodyPr/>
        <a:lstStyle/>
        <a:p>
          <a:endParaRPr lang="en-US"/>
        </a:p>
      </dgm:t>
    </dgm:pt>
    <dgm:pt modelId="{4CCC57E2-EA2F-4B40-82AA-22BE5F0E949E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2800" strike="sngStrike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strike="sngStrike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764DB62D-45E6-4022-9D79-1962A1EEEF32}" type="parTrans" cxnId="{7E0D86E7-168E-46AC-B92B-2C6C8D869669}">
      <dgm:prSet/>
      <dgm:spPr/>
      <dgm:t>
        <a:bodyPr/>
        <a:lstStyle/>
        <a:p>
          <a:endParaRPr lang="en-US"/>
        </a:p>
      </dgm:t>
    </dgm:pt>
    <dgm:pt modelId="{4B921B17-F6C2-49CF-98C7-D5D6C42D6860}" type="sibTrans" cxnId="{7E0D86E7-168E-46AC-B92B-2C6C8D869669}">
      <dgm:prSet/>
      <dgm:spPr/>
      <dgm:t>
        <a:bodyPr/>
        <a:lstStyle/>
        <a:p>
          <a:endParaRPr lang="en-US"/>
        </a:p>
      </dgm:t>
    </dgm:pt>
    <dgm:pt modelId="{9E97A183-215E-4620-82B2-C394A034F4DE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F417142C-F59E-42E2-A7E8-FD6953DC68C9}" type="parTrans" cxnId="{D356D5B8-EEF6-4302-A358-A0D9B3F4E613}">
      <dgm:prSet/>
      <dgm:spPr/>
      <dgm:t>
        <a:bodyPr/>
        <a:lstStyle/>
        <a:p>
          <a:endParaRPr lang="en-US"/>
        </a:p>
      </dgm:t>
    </dgm:pt>
    <dgm:pt modelId="{D8E260C0-90B6-4285-A8AB-2C2B43DDD49D}" type="sibTrans" cxnId="{D356D5B8-EEF6-4302-A358-A0D9B3F4E613}">
      <dgm:prSet/>
      <dgm:spPr/>
      <dgm:t>
        <a:bodyPr/>
        <a:lstStyle/>
        <a:p>
          <a:endParaRPr lang="en-US"/>
        </a:p>
      </dgm:t>
    </dgm:pt>
    <dgm:pt modelId="{0BC5E9CE-E883-43AA-ACE1-358A8E9622E9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Total Value of Sale – Cost of intermediate goods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571F4A22-2FA2-4353-9DCB-E43AF0934606}" type="parTrans" cxnId="{6B490D38-E48B-453F-AB2E-BE040A4A5788}">
      <dgm:prSet/>
      <dgm:spPr/>
      <dgm:t>
        <a:bodyPr/>
        <a:lstStyle/>
        <a:p>
          <a:endParaRPr lang="en-US"/>
        </a:p>
      </dgm:t>
    </dgm:pt>
    <dgm:pt modelId="{3CAEE1C8-30DC-46FE-8A7E-B54F09D03792}" type="sibTrans" cxnId="{6B490D38-E48B-453F-AB2E-BE040A4A5788}">
      <dgm:prSet/>
      <dgm:spPr/>
      <dgm:t>
        <a:bodyPr/>
        <a:lstStyle/>
        <a:p>
          <a:endParaRPr lang="en-US"/>
        </a:p>
      </dgm:t>
    </dgm:pt>
    <dgm:pt modelId="{9F7FFE6D-393F-468E-A9EB-1CBEBE7AFD12}" type="pres">
      <dgm:prSet presAssocID="{8A6A5799-AE8D-481A-B492-190598B4500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F06888-E242-4C10-8E8F-E5E90D9274BA}" type="pres">
      <dgm:prSet presAssocID="{70EE9EEA-8761-4ABD-9673-FE0A86100980}" presName="comp" presStyleCnt="0"/>
      <dgm:spPr/>
    </dgm:pt>
    <dgm:pt modelId="{0B376089-F725-44CC-85E0-A296731B084C}" type="pres">
      <dgm:prSet presAssocID="{70EE9EEA-8761-4ABD-9673-FE0A86100980}" presName="box" presStyleLbl="node1" presStyleIdx="0" presStyleCnt="3"/>
      <dgm:spPr/>
      <dgm:t>
        <a:bodyPr/>
        <a:lstStyle/>
        <a:p>
          <a:endParaRPr lang="en-US"/>
        </a:p>
      </dgm:t>
    </dgm:pt>
    <dgm:pt modelId="{3F1B499B-6C91-45BC-B050-C17E61363D4B}" type="pres">
      <dgm:prSet presAssocID="{70EE9EEA-8761-4ABD-9673-FE0A86100980}" presName="img" presStyleLbl="fgImgPlace1" presStyleIdx="0" presStyleCnt="3" custScaleX="6725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CDFD6B7-7A4E-4017-AD5C-4170CBF65077}" type="pres">
      <dgm:prSet presAssocID="{70EE9EEA-8761-4ABD-9673-FE0A8610098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029C-7CAF-4636-89B6-6F51DDAC6CA3}" type="pres">
      <dgm:prSet presAssocID="{144EC9FC-A39C-4E51-AED6-099FD0060593}" presName="spacer" presStyleCnt="0"/>
      <dgm:spPr/>
    </dgm:pt>
    <dgm:pt modelId="{36B3A893-2BAC-42CD-825F-7AB5E00478E8}" type="pres">
      <dgm:prSet presAssocID="{16F62672-B4F7-4BF7-9E09-B1DCC5B20C08}" presName="comp" presStyleCnt="0"/>
      <dgm:spPr/>
    </dgm:pt>
    <dgm:pt modelId="{3D740416-64EB-4DAC-BAD8-634080DF0D7B}" type="pres">
      <dgm:prSet presAssocID="{16F62672-B4F7-4BF7-9E09-B1DCC5B20C08}" presName="box" presStyleLbl="node1" presStyleIdx="1" presStyleCnt="3"/>
      <dgm:spPr/>
      <dgm:t>
        <a:bodyPr/>
        <a:lstStyle/>
        <a:p>
          <a:endParaRPr lang="en-US"/>
        </a:p>
      </dgm:t>
    </dgm:pt>
    <dgm:pt modelId="{46E43901-0C3A-4FE8-ABEF-7AD22D7ADCC7}" type="pres">
      <dgm:prSet presAssocID="{16F62672-B4F7-4BF7-9E09-B1DCC5B20C08}" presName="img" presStyleLbl="fgImgPlace1" presStyleIdx="1" presStyleCnt="3" custScaleX="739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EF4ABE5-4011-4206-9863-93D0E352C4AF}" type="pres">
      <dgm:prSet presAssocID="{16F62672-B4F7-4BF7-9E09-B1DCC5B20C0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1D0DB-F8B7-4F6C-8A52-AC6AD2B330D6}" type="pres">
      <dgm:prSet presAssocID="{D0E444DE-6225-484F-93CB-0EA2C1D18F49}" presName="spacer" presStyleCnt="0"/>
      <dgm:spPr/>
    </dgm:pt>
    <dgm:pt modelId="{5EB6C4E2-7A10-4FBD-A071-797925388C6A}" type="pres">
      <dgm:prSet presAssocID="{9E97A183-215E-4620-82B2-C394A034F4DE}" presName="comp" presStyleCnt="0"/>
      <dgm:spPr/>
    </dgm:pt>
    <dgm:pt modelId="{665BC997-5A7F-4ABF-999E-BD09546AFC2A}" type="pres">
      <dgm:prSet presAssocID="{9E97A183-215E-4620-82B2-C394A034F4DE}" presName="box" presStyleLbl="node1" presStyleIdx="2" presStyleCnt="3"/>
      <dgm:spPr/>
      <dgm:t>
        <a:bodyPr/>
        <a:lstStyle/>
        <a:p>
          <a:endParaRPr lang="en-US"/>
        </a:p>
      </dgm:t>
    </dgm:pt>
    <dgm:pt modelId="{1EB2817D-A778-4C99-80A5-660B73DBB902}" type="pres">
      <dgm:prSet presAssocID="{9E97A183-215E-4620-82B2-C394A034F4DE}" presName="img" presStyleLbl="fgImgPlace1" presStyleIdx="2" presStyleCnt="3" custScaleX="7045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07EB88-4510-4CBC-8F38-20F3C48D8532}" type="pres">
      <dgm:prSet presAssocID="{9E97A183-215E-4620-82B2-C394A034F4D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476666-AF96-42E9-B544-C46A0D0D13C3}" type="presOf" srcId="{84E41C30-CFEB-43A6-B4E7-E1CA085B7EBE}" destId="{5CDFD6B7-7A4E-4017-AD5C-4170CBF65077}" srcOrd="1" destOrd="1" presId="urn:microsoft.com/office/officeart/2005/8/layout/vList4"/>
    <dgm:cxn modelId="{71ABEF8F-7A97-47B9-85D3-88422A00467B}" type="presOf" srcId="{8A6A5799-AE8D-481A-B492-190598B4500A}" destId="{9F7FFE6D-393F-468E-A9EB-1CBEBE7AFD12}" srcOrd="0" destOrd="0" presId="urn:microsoft.com/office/officeart/2005/8/layout/vList4"/>
    <dgm:cxn modelId="{D356D5B8-EEF6-4302-A358-A0D9B3F4E613}" srcId="{8A6A5799-AE8D-481A-B492-190598B4500A}" destId="{9E97A183-215E-4620-82B2-C394A034F4DE}" srcOrd="2" destOrd="0" parTransId="{F417142C-F59E-42E2-A7E8-FD6953DC68C9}" sibTransId="{D8E260C0-90B6-4285-A8AB-2C2B43DDD49D}"/>
    <dgm:cxn modelId="{DD16DBEA-A9C3-46E3-95A4-E790D6CFA888}" srcId="{8A6A5799-AE8D-481A-B492-190598B4500A}" destId="{16F62672-B4F7-4BF7-9E09-B1DCC5B20C08}" srcOrd="1" destOrd="0" parTransId="{91F5D4CE-448B-49CF-8F62-0897E5A14BEA}" sibTransId="{D0E444DE-6225-484F-93CB-0EA2C1D18F49}"/>
    <dgm:cxn modelId="{945F0CEC-8E6A-4F44-8E7D-CE504318C694}" type="presOf" srcId="{4CCC57E2-EA2F-4B40-82AA-22BE5F0E949E}" destId="{6EF4ABE5-4011-4206-9863-93D0E352C4AF}" srcOrd="1" destOrd="2" presId="urn:microsoft.com/office/officeart/2005/8/layout/vList4"/>
    <dgm:cxn modelId="{C79D024B-F039-4214-989F-0CECE7A1DDBD}" type="presOf" srcId="{5D8E18DC-588C-4182-9130-BC14EFB9751B}" destId="{6EF4ABE5-4011-4206-9863-93D0E352C4AF}" srcOrd="1" destOrd="1" presId="urn:microsoft.com/office/officeart/2005/8/layout/vList4"/>
    <dgm:cxn modelId="{53A04887-F2B2-44F3-937F-9782ED01FFAC}" type="presOf" srcId="{84E41C30-CFEB-43A6-B4E7-E1CA085B7EBE}" destId="{0B376089-F725-44CC-85E0-A296731B084C}" srcOrd="0" destOrd="1" presId="urn:microsoft.com/office/officeart/2005/8/layout/vList4"/>
    <dgm:cxn modelId="{9F287211-CC77-4E72-80FC-D6EFFBB3F9D6}" type="presOf" srcId="{9E97A183-215E-4620-82B2-C394A034F4DE}" destId="{665BC997-5A7F-4ABF-999E-BD09546AFC2A}" srcOrd="0" destOrd="0" presId="urn:microsoft.com/office/officeart/2005/8/layout/vList4"/>
    <dgm:cxn modelId="{6F77E56B-EDF3-47F4-BEBC-53582137F98F}" type="presOf" srcId="{16F62672-B4F7-4BF7-9E09-B1DCC5B20C08}" destId="{3D740416-64EB-4DAC-BAD8-634080DF0D7B}" srcOrd="0" destOrd="0" presId="urn:microsoft.com/office/officeart/2005/8/layout/vList4"/>
    <dgm:cxn modelId="{1114602C-AB61-49D5-BC21-C7B2E8D0C498}" type="presOf" srcId="{70EE9EEA-8761-4ABD-9673-FE0A86100980}" destId="{0B376089-F725-44CC-85E0-A296731B084C}" srcOrd="0" destOrd="0" presId="urn:microsoft.com/office/officeart/2005/8/layout/vList4"/>
    <dgm:cxn modelId="{7500E4F2-B636-4278-A6C2-5E0C41420936}" type="presOf" srcId="{70EE9EEA-8761-4ABD-9673-FE0A86100980}" destId="{5CDFD6B7-7A4E-4017-AD5C-4170CBF65077}" srcOrd="1" destOrd="0" presId="urn:microsoft.com/office/officeart/2005/8/layout/vList4"/>
    <dgm:cxn modelId="{F5860DD8-6EE5-4C6B-96C0-F55A06CE6857}" srcId="{70EE9EEA-8761-4ABD-9673-FE0A86100980}" destId="{A106924A-FF1E-4BD3-BDCB-D2ADBCEA23EC}" srcOrd="1" destOrd="0" parTransId="{7F80EEAB-CB6D-4E99-89FD-A130091CF61E}" sibTransId="{BF6615E7-73C5-44CA-8929-CAA58BF3B2EE}"/>
    <dgm:cxn modelId="{1FFA2A23-AF0A-4BC0-A780-8F2C0ADC83FE}" type="presOf" srcId="{A106924A-FF1E-4BD3-BDCB-D2ADBCEA23EC}" destId="{0B376089-F725-44CC-85E0-A296731B084C}" srcOrd="0" destOrd="2" presId="urn:microsoft.com/office/officeart/2005/8/layout/vList4"/>
    <dgm:cxn modelId="{1435EA83-672C-475A-A8E2-BC795833A351}" srcId="{70EE9EEA-8761-4ABD-9673-FE0A86100980}" destId="{84E41C30-CFEB-43A6-B4E7-E1CA085B7EBE}" srcOrd="0" destOrd="0" parTransId="{2079322C-E56C-475D-ACEE-AAC317DEA6C1}" sibTransId="{92CFEBAB-F07F-4830-9A20-F77A91798E46}"/>
    <dgm:cxn modelId="{2ACCC8C4-532E-4ACA-85BA-4F4082CECB85}" type="presOf" srcId="{4CCC57E2-EA2F-4B40-82AA-22BE5F0E949E}" destId="{3D740416-64EB-4DAC-BAD8-634080DF0D7B}" srcOrd="0" destOrd="2" presId="urn:microsoft.com/office/officeart/2005/8/layout/vList4"/>
    <dgm:cxn modelId="{ABB051F6-32DA-400B-A781-1D3C1F8DBE35}" type="presOf" srcId="{0BC5E9CE-E883-43AA-ACE1-358A8E9622E9}" destId="{665BC997-5A7F-4ABF-999E-BD09546AFC2A}" srcOrd="0" destOrd="1" presId="urn:microsoft.com/office/officeart/2005/8/layout/vList4"/>
    <dgm:cxn modelId="{6B490D38-E48B-453F-AB2E-BE040A4A5788}" srcId="{9E97A183-215E-4620-82B2-C394A034F4DE}" destId="{0BC5E9CE-E883-43AA-ACE1-358A8E9622E9}" srcOrd="0" destOrd="0" parTransId="{571F4A22-2FA2-4353-9DCB-E43AF0934606}" sibTransId="{3CAEE1C8-30DC-46FE-8A7E-B54F09D03792}"/>
    <dgm:cxn modelId="{260CFFC0-9BEB-4A68-A3E7-23D6853359E2}" type="presOf" srcId="{16F62672-B4F7-4BF7-9E09-B1DCC5B20C08}" destId="{6EF4ABE5-4011-4206-9863-93D0E352C4AF}" srcOrd="1" destOrd="0" presId="urn:microsoft.com/office/officeart/2005/8/layout/vList4"/>
    <dgm:cxn modelId="{DD34DE37-BF93-40AC-98B1-70830D080250}" srcId="{16F62672-B4F7-4BF7-9E09-B1DCC5B20C08}" destId="{5D8E18DC-588C-4182-9130-BC14EFB9751B}" srcOrd="0" destOrd="0" parTransId="{6083820E-E70E-4883-AAB7-B45950C32F29}" sibTransId="{B45D4BF9-C1EC-4ED8-9475-8CE5FC3F99FB}"/>
    <dgm:cxn modelId="{9F48D10E-8DA5-44D3-B668-7403F56A9630}" type="presOf" srcId="{0BC5E9CE-E883-43AA-ACE1-358A8E9622E9}" destId="{2F07EB88-4510-4CBC-8F38-20F3C48D8532}" srcOrd="1" destOrd="1" presId="urn:microsoft.com/office/officeart/2005/8/layout/vList4"/>
    <dgm:cxn modelId="{8F9B5526-714E-40F6-9EFD-746CA8577911}" srcId="{8A6A5799-AE8D-481A-B492-190598B4500A}" destId="{70EE9EEA-8761-4ABD-9673-FE0A86100980}" srcOrd="0" destOrd="0" parTransId="{419989C4-0866-4974-8D6D-5225510F3695}" sibTransId="{144EC9FC-A39C-4E51-AED6-099FD0060593}"/>
    <dgm:cxn modelId="{1FD2DB89-F2FA-4052-A392-C6AFF8B2FC75}" type="presOf" srcId="{9E97A183-215E-4620-82B2-C394A034F4DE}" destId="{2F07EB88-4510-4CBC-8F38-20F3C48D8532}" srcOrd="1" destOrd="0" presId="urn:microsoft.com/office/officeart/2005/8/layout/vList4"/>
    <dgm:cxn modelId="{A003F6CC-2DF5-434F-A53B-827B03AE0831}" type="presOf" srcId="{5D8E18DC-588C-4182-9130-BC14EFB9751B}" destId="{3D740416-64EB-4DAC-BAD8-634080DF0D7B}" srcOrd="0" destOrd="1" presId="urn:microsoft.com/office/officeart/2005/8/layout/vList4"/>
    <dgm:cxn modelId="{D287A558-AA55-46E9-BE64-C320CFE0B6CF}" type="presOf" srcId="{A106924A-FF1E-4BD3-BDCB-D2ADBCEA23EC}" destId="{5CDFD6B7-7A4E-4017-AD5C-4170CBF65077}" srcOrd="1" destOrd="2" presId="urn:microsoft.com/office/officeart/2005/8/layout/vList4"/>
    <dgm:cxn modelId="{7E0D86E7-168E-46AC-B92B-2C6C8D869669}" srcId="{16F62672-B4F7-4BF7-9E09-B1DCC5B20C08}" destId="{4CCC57E2-EA2F-4B40-82AA-22BE5F0E949E}" srcOrd="1" destOrd="0" parTransId="{764DB62D-45E6-4022-9D79-1962A1EEEF32}" sibTransId="{4B921B17-F6C2-49CF-98C7-D5D6C42D6860}"/>
    <dgm:cxn modelId="{FE52AF13-7EBE-4CF7-A717-4A66A08DECA8}" type="presParOf" srcId="{9F7FFE6D-393F-468E-A9EB-1CBEBE7AFD12}" destId="{29F06888-E242-4C10-8E8F-E5E90D9274BA}" srcOrd="0" destOrd="0" presId="urn:microsoft.com/office/officeart/2005/8/layout/vList4"/>
    <dgm:cxn modelId="{027172AF-4ACA-4D00-808A-83D8E3E6AE99}" type="presParOf" srcId="{29F06888-E242-4C10-8E8F-E5E90D9274BA}" destId="{0B376089-F725-44CC-85E0-A296731B084C}" srcOrd="0" destOrd="0" presId="urn:microsoft.com/office/officeart/2005/8/layout/vList4"/>
    <dgm:cxn modelId="{1E816A31-C721-4A17-9472-9180EEEE1477}" type="presParOf" srcId="{29F06888-E242-4C10-8E8F-E5E90D9274BA}" destId="{3F1B499B-6C91-45BC-B050-C17E61363D4B}" srcOrd="1" destOrd="0" presId="urn:microsoft.com/office/officeart/2005/8/layout/vList4"/>
    <dgm:cxn modelId="{89EDD267-7DEC-40EE-9B8F-7ECC2C7DED44}" type="presParOf" srcId="{29F06888-E242-4C10-8E8F-E5E90D9274BA}" destId="{5CDFD6B7-7A4E-4017-AD5C-4170CBF65077}" srcOrd="2" destOrd="0" presId="urn:microsoft.com/office/officeart/2005/8/layout/vList4"/>
    <dgm:cxn modelId="{67AF2E0B-5605-4BC6-B7E4-391A495DAFAB}" type="presParOf" srcId="{9F7FFE6D-393F-468E-A9EB-1CBEBE7AFD12}" destId="{A9C3029C-7CAF-4636-89B6-6F51DDAC6CA3}" srcOrd="1" destOrd="0" presId="urn:microsoft.com/office/officeart/2005/8/layout/vList4"/>
    <dgm:cxn modelId="{C3239323-2EDF-486E-A93B-582C758D7EE9}" type="presParOf" srcId="{9F7FFE6D-393F-468E-A9EB-1CBEBE7AFD12}" destId="{36B3A893-2BAC-42CD-825F-7AB5E00478E8}" srcOrd="2" destOrd="0" presId="urn:microsoft.com/office/officeart/2005/8/layout/vList4"/>
    <dgm:cxn modelId="{9864DA62-4105-4F32-91DD-EEA6579299C6}" type="presParOf" srcId="{36B3A893-2BAC-42CD-825F-7AB5E00478E8}" destId="{3D740416-64EB-4DAC-BAD8-634080DF0D7B}" srcOrd="0" destOrd="0" presId="urn:microsoft.com/office/officeart/2005/8/layout/vList4"/>
    <dgm:cxn modelId="{58893FE3-8F04-4D08-B5D5-A2C94627FC8C}" type="presParOf" srcId="{36B3A893-2BAC-42CD-825F-7AB5E00478E8}" destId="{46E43901-0C3A-4FE8-ABEF-7AD22D7ADCC7}" srcOrd="1" destOrd="0" presId="urn:microsoft.com/office/officeart/2005/8/layout/vList4"/>
    <dgm:cxn modelId="{4928A143-8807-4CBC-BC97-B5FC6EFF5FA5}" type="presParOf" srcId="{36B3A893-2BAC-42CD-825F-7AB5E00478E8}" destId="{6EF4ABE5-4011-4206-9863-93D0E352C4AF}" srcOrd="2" destOrd="0" presId="urn:microsoft.com/office/officeart/2005/8/layout/vList4"/>
    <dgm:cxn modelId="{11842066-4823-4644-8EA4-4C385AFD4DED}" type="presParOf" srcId="{9F7FFE6D-393F-468E-A9EB-1CBEBE7AFD12}" destId="{8191D0DB-F8B7-4F6C-8A52-AC6AD2B330D6}" srcOrd="3" destOrd="0" presId="urn:microsoft.com/office/officeart/2005/8/layout/vList4"/>
    <dgm:cxn modelId="{6630802C-7EC8-4518-933B-BB1FEEF34534}" type="presParOf" srcId="{9F7FFE6D-393F-468E-A9EB-1CBEBE7AFD12}" destId="{5EB6C4E2-7A10-4FBD-A071-797925388C6A}" srcOrd="4" destOrd="0" presId="urn:microsoft.com/office/officeart/2005/8/layout/vList4"/>
    <dgm:cxn modelId="{C72B5200-53FF-4CA0-9EDB-9DBAB515F9C9}" type="presParOf" srcId="{5EB6C4E2-7A10-4FBD-A071-797925388C6A}" destId="{665BC997-5A7F-4ABF-999E-BD09546AFC2A}" srcOrd="0" destOrd="0" presId="urn:microsoft.com/office/officeart/2005/8/layout/vList4"/>
    <dgm:cxn modelId="{C7C6826A-540E-448D-A540-4DD17E2E136E}" type="presParOf" srcId="{5EB6C4E2-7A10-4FBD-A071-797925388C6A}" destId="{1EB2817D-A778-4C99-80A5-660B73DBB902}" srcOrd="1" destOrd="0" presId="urn:microsoft.com/office/officeart/2005/8/layout/vList4"/>
    <dgm:cxn modelId="{13F0E5A6-32DA-4766-9E63-FC1E2FFC7940}" type="presParOf" srcId="{5EB6C4E2-7A10-4FBD-A071-797925388C6A}" destId="{2F07EB88-4510-4CBC-8F38-20F3C48D853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3D7D7-6B17-4195-9BE0-C4AA8039841B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B3EFABBC-EE29-4FD4-B475-42E7CD0B287B}" type="parTrans" cxnId="{E4CD08E9-F31A-4B26-961F-62404293997B}">
      <dgm:prSet/>
      <dgm:spPr/>
      <dgm:t>
        <a:bodyPr/>
        <a:lstStyle/>
        <a:p>
          <a:endParaRPr lang="en-US"/>
        </a:p>
      </dgm:t>
    </dgm:pt>
    <dgm:pt modelId="{5A6B7FC3-D4DA-4355-83EF-28283849E0C2}" type="sibTrans" cxnId="{E4CD08E9-F31A-4B26-961F-62404293997B}">
      <dgm:prSet/>
      <dgm:spPr/>
      <dgm:t>
        <a:bodyPr/>
        <a:lstStyle/>
        <a:p>
          <a:endParaRPr lang="en-US"/>
        </a:p>
      </dgm:t>
    </dgm:pt>
    <dgm:pt modelId="{DE4C5A33-60F4-4E6C-A082-A833625B3D3D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CD3FAAF2-82A0-478F-9D00-2B2B00352044}" type="parTrans" cxnId="{B2CEA650-8490-4CCE-8F1B-EF7D82E8F383}">
      <dgm:prSet/>
      <dgm:spPr/>
      <dgm:t>
        <a:bodyPr/>
        <a:lstStyle/>
        <a:p>
          <a:endParaRPr lang="en-US"/>
        </a:p>
      </dgm:t>
    </dgm:pt>
    <dgm:pt modelId="{0BEC9C8F-5EAD-43FD-A0AF-2D0195A68835}" type="sibTrans" cxnId="{B2CEA650-8490-4CCE-8F1B-EF7D82E8F383}">
      <dgm:prSet/>
      <dgm:spPr/>
      <dgm:t>
        <a:bodyPr/>
        <a:lstStyle/>
        <a:p>
          <a:endParaRPr lang="en-US"/>
        </a:p>
      </dgm:t>
    </dgm:pt>
    <dgm:pt modelId="{3B5D7B0E-CF11-46DC-BF82-40CCEC2377EF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54BA4776-3724-4156-8323-99586C25F954}" type="parTrans" cxnId="{7BB3203B-A715-4421-A032-3C98052A6FA6}">
      <dgm:prSet/>
      <dgm:spPr/>
      <dgm:t>
        <a:bodyPr/>
        <a:lstStyle/>
        <a:p>
          <a:endParaRPr lang="en-US"/>
        </a:p>
      </dgm:t>
    </dgm:pt>
    <dgm:pt modelId="{B6FD9545-8DF0-496E-BF74-E26D300887B1}" type="sibTrans" cxnId="{7BB3203B-A715-4421-A032-3C98052A6FA6}">
      <dgm:prSet/>
      <dgm:spPr/>
      <dgm:t>
        <a:bodyPr/>
        <a:lstStyle/>
        <a:p>
          <a:endParaRPr lang="en-US"/>
        </a:p>
      </dgm:t>
    </dgm:pt>
    <dgm:pt modelId="{7A9ECBAB-7BAF-49B0-8874-BE38DAB958B3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10E5BAA3-E1B5-4BAC-9C90-6F425F23859F}" type="parTrans" cxnId="{DE727F16-20E8-46E7-813F-01EF5E3B61B5}">
      <dgm:prSet/>
      <dgm:spPr/>
      <dgm:t>
        <a:bodyPr/>
        <a:lstStyle/>
        <a:p>
          <a:endParaRPr lang="en-US"/>
        </a:p>
      </dgm:t>
    </dgm:pt>
    <dgm:pt modelId="{0FC2EE2D-8C84-4BC0-87F1-325DA9BA8B48}" type="sibTrans" cxnId="{DE727F16-20E8-46E7-813F-01EF5E3B61B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35D67E-B503-4C59-B37C-17FB13547602}" type="pres">
      <dgm:prSet presAssocID="{3463D7D7-6B17-4195-9BE0-C4AA8039841B}" presName="composite" presStyleCnt="0"/>
      <dgm:spPr/>
    </dgm:pt>
    <dgm:pt modelId="{07516420-D5C0-4DB8-8F05-0EB449147D05}" type="pres">
      <dgm:prSet presAssocID="{3463D7D7-6B17-4195-9BE0-C4AA8039841B}" presName="imgShp" presStyleLbl="fgImgPlace1" presStyleIdx="0" presStyleCnt="4" custScaleX="806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FD5CD4E-848E-4EA0-B6BE-79BDF7E0C1CA}" type="pres">
      <dgm:prSet presAssocID="{3463D7D7-6B17-4195-9BE0-C4AA8039841B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B4019-591F-4CA1-8160-89626DFA6BCE}" type="pres">
      <dgm:prSet presAssocID="{5A6B7FC3-D4DA-4355-83EF-28283849E0C2}" presName="spacing" presStyleCnt="0"/>
      <dgm:spPr/>
    </dgm:pt>
    <dgm:pt modelId="{F0151E6B-A018-42A3-B5C4-91503FD3C06A}" type="pres">
      <dgm:prSet presAssocID="{DE4C5A33-60F4-4E6C-A082-A833625B3D3D}" presName="composite" presStyleCnt="0"/>
      <dgm:spPr/>
    </dgm:pt>
    <dgm:pt modelId="{E2392DD1-6E49-4ECB-AA6D-76497FE51D2B}" type="pres">
      <dgm:prSet presAssocID="{DE4C5A33-60F4-4E6C-A082-A833625B3D3D}" presName="imgShp" presStyleLbl="fgImgPlace1" presStyleIdx="1" presStyleCnt="4" custScaleX="12063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FF26DEA-047F-4DD6-B654-42369DAA3DCA}" type="pres">
      <dgm:prSet presAssocID="{DE4C5A33-60F4-4E6C-A082-A833625B3D3D}" presName="txShp" presStyleLbl="node1" presStyleIdx="1" presStyleCnt="4" custScaleX="950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5233E-ED78-48D0-B143-908D2673C09C}" type="pres">
      <dgm:prSet presAssocID="{0BEC9C8F-5EAD-43FD-A0AF-2D0195A68835}" presName="spacing" presStyleCnt="0"/>
      <dgm:spPr/>
    </dgm:pt>
    <dgm:pt modelId="{BDEAC444-7C34-47CC-AC04-D917139054FF}" type="pres">
      <dgm:prSet presAssocID="{7A9ECBAB-7BAF-49B0-8874-BE38DAB958B3}" presName="composite" presStyleCnt="0"/>
      <dgm:spPr/>
    </dgm:pt>
    <dgm:pt modelId="{060CB40C-5E26-4CA2-9ACF-D3A7678D1F9D}" type="pres">
      <dgm:prSet presAssocID="{7A9ECBAB-7BAF-49B0-8874-BE38DAB958B3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C012138-A158-42E5-930C-264E378308EE}" type="pres">
      <dgm:prSet presAssocID="{7A9ECBAB-7BAF-49B0-8874-BE38DAB958B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21514-88C0-4762-A6B8-4FA0445273D1}" type="pres">
      <dgm:prSet presAssocID="{0FC2EE2D-8C84-4BC0-87F1-325DA9BA8B48}" presName="spacing" presStyleCnt="0"/>
      <dgm:spPr/>
    </dgm:pt>
    <dgm:pt modelId="{45E2CD5B-2209-43C1-AE92-6D3EBE3F1E5C}" type="pres">
      <dgm:prSet presAssocID="{3B5D7B0E-CF11-46DC-BF82-40CCEC2377EF}" presName="composite" presStyleCnt="0"/>
      <dgm:spPr/>
    </dgm:pt>
    <dgm:pt modelId="{689DC13B-33D7-4928-8DAD-A0F752AC35FC}" type="pres">
      <dgm:prSet presAssocID="{3B5D7B0E-CF11-46DC-BF82-40CCEC2377EF}" presName="imgShp" presStyleLbl="fgImgPlace1" presStyleIdx="3" presStyleCnt="4" custScaleX="12237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F0E510E-96D9-467D-9065-0825B64E08D9}" type="pres">
      <dgm:prSet presAssocID="{3B5D7B0E-CF11-46DC-BF82-40CCEC2377E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61CF40-0BA5-438E-ABAD-5B8EE955C5C3}" type="presOf" srcId="{DE4C5A33-60F4-4E6C-A082-A833625B3D3D}" destId="{BFF26DEA-047F-4DD6-B654-42369DAA3DCA}" srcOrd="0" destOrd="0" presId="urn:microsoft.com/office/officeart/2005/8/layout/vList3"/>
    <dgm:cxn modelId="{B2CEA650-8490-4CCE-8F1B-EF7D82E8F383}" srcId="{C19F6886-BF94-4152-970B-9007B2949F9A}" destId="{DE4C5A33-60F4-4E6C-A082-A833625B3D3D}" srcOrd="1" destOrd="0" parTransId="{CD3FAAF2-82A0-478F-9D00-2B2B00352044}" sibTransId="{0BEC9C8F-5EAD-43FD-A0AF-2D0195A68835}"/>
    <dgm:cxn modelId="{BB8CD70B-8152-4811-A21C-BA5A28ACDC64}" type="presOf" srcId="{7A9ECBAB-7BAF-49B0-8874-BE38DAB958B3}" destId="{3C012138-A158-42E5-930C-264E378308EE}" srcOrd="0" destOrd="0" presId="urn:microsoft.com/office/officeart/2005/8/layout/vList3"/>
    <dgm:cxn modelId="{CE849413-23AD-4091-9DB3-F7F56F82494F}" type="presOf" srcId="{3463D7D7-6B17-4195-9BE0-C4AA8039841B}" destId="{9FD5CD4E-848E-4EA0-B6BE-79BDF7E0C1CA}" srcOrd="0" destOrd="0" presId="urn:microsoft.com/office/officeart/2005/8/layout/vList3"/>
    <dgm:cxn modelId="{7BB3203B-A715-4421-A032-3C98052A6FA6}" srcId="{C19F6886-BF94-4152-970B-9007B2949F9A}" destId="{3B5D7B0E-CF11-46DC-BF82-40CCEC2377EF}" srcOrd="3" destOrd="0" parTransId="{54BA4776-3724-4156-8323-99586C25F954}" sibTransId="{B6FD9545-8DF0-496E-BF74-E26D300887B1}"/>
    <dgm:cxn modelId="{E4CD08E9-F31A-4B26-961F-62404293997B}" srcId="{C19F6886-BF94-4152-970B-9007B2949F9A}" destId="{3463D7D7-6B17-4195-9BE0-C4AA8039841B}" srcOrd="0" destOrd="0" parTransId="{B3EFABBC-EE29-4FD4-B475-42E7CD0B287B}" sibTransId="{5A6B7FC3-D4DA-4355-83EF-28283849E0C2}"/>
    <dgm:cxn modelId="{9367CE5A-EEAD-4754-BA85-40BC0A7F2D5A}" type="presOf" srcId="{C19F6886-BF94-4152-970B-9007B2949F9A}" destId="{2C754B56-AB86-4215-9BAE-A4817A75FFE9}" srcOrd="0" destOrd="0" presId="urn:microsoft.com/office/officeart/2005/8/layout/vList3"/>
    <dgm:cxn modelId="{DE727F16-20E8-46E7-813F-01EF5E3B61B5}" srcId="{C19F6886-BF94-4152-970B-9007B2949F9A}" destId="{7A9ECBAB-7BAF-49B0-8874-BE38DAB958B3}" srcOrd="2" destOrd="0" parTransId="{10E5BAA3-E1B5-4BAC-9C90-6F425F23859F}" sibTransId="{0FC2EE2D-8C84-4BC0-87F1-325DA9BA8B48}"/>
    <dgm:cxn modelId="{A11D5FC8-9B26-4D62-AB4B-7EC0B9078580}" type="presOf" srcId="{3B5D7B0E-CF11-46DC-BF82-40CCEC2377EF}" destId="{9F0E510E-96D9-467D-9065-0825B64E08D9}" srcOrd="0" destOrd="0" presId="urn:microsoft.com/office/officeart/2005/8/layout/vList3"/>
    <dgm:cxn modelId="{35D96B8A-9B2A-4349-A3D6-9F2A97D64E27}" type="presParOf" srcId="{2C754B56-AB86-4215-9BAE-A4817A75FFE9}" destId="{F935D67E-B503-4C59-B37C-17FB13547602}" srcOrd="0" destOrd="0" presId="urn:microsoft.com/office/officeart/2005/8/layout/vList3"/>
    <dgm:cxn modelId="{B03115CB-9F5A-4FF1-97D3-928A6C9507E9}" type="presParOf" srcId="{F935D67E-B503-4C59-B37C-17FB13547602}" destId="{07516420-D5C0-4DB8-8F05-0EB449147D05}" srcOrd="0" destOrd="0" presId="urn:microsoft.com/office/officeart/2005/8/layout/vList3"/>
    <dgm:cxn modelId="{99FD9553-E1DD-4D3E-B3C8-F011DC816A86}" type="presParOf" srcId="{F935D67E-B503-4C59-B37C-17FB13547602}" destId="{9FD5CD4E-848E-4EA0-B6BE-79BDF7E0C1CA}" srcOrd="1" destOrd="0" presId="urn:microsoft.com/office/officeart/2005/8/layout/vList3"/>
    <dgm:cxn modelId="{5C081EB3-05D1-4281-9177-4B7B76F5CCAE}" type="presParOf" srcId="{2C754B56-AB86-4215-9BAE-A4817A75FFE9}" destId="{A09B4019-591F-4CA1-8160-89626DFA6BCE}" srcOrd="1" destOrd="0" presId="urn:microsoft.com/office/officeart/2005/8/layout/vList3"/>
    <dgm:cxn modelId="{A8091811-8677-489C-A01B-A672185B1958}" type="presParOf" srcId="{2C754B56-AB86-4215-9BAE-A4817A75FFE9}" destId="{F0151E6B-A018-42A3-B5C4-91503FD3C06A}" srcOrd="2" destOrd="0" presId="urn:microsoft.com/office/officeart/2005/8/layout/vList3"/>
    <dgm:cxn modelId="{23E80E9E-42CC-4B28-BAB2-125D7B9DDE6A}" type="presParOf" srcId="{F0151E6B-A018-42A3-B5C4-91503FD3C06A}" destId="{E2392DD1-6E49-4ECB-AA6D-76497FE51D2B}" srcOrd="0" destOrd="0" presId="urn:microsoft.com/office/officeart/2005/8/layout/vList3"/>
    <dgm:cxn modelId="{92727A87-1E46-4F0A-9906-ADC55ECCEB78}" type="presParOf" srcId="{F0151E6B-A018-42A3-B5C4-91503FD3C06A}" destId="{BFF26DEA-047F-4DD6-B654-42369DAA3DCA}" srcOrd="1" destOrd="0" presId="urn:microsoft.com/office/officeart/2005/8/layout/vList3"/>
    <dgm:cxn modelId="{F667C2AE-A1FF-4E56-8679-BA26D1BA1972}" type="presParOf" srcId="{2C754B56-AB86-4215-9BAE-A4817A75FFE9}" destId="{7E45233E-ED78-48D0-B143-908D2673C09C}" srcOrd="3" destOrd="0" presId="urn:microsoft.com/office/officeart/2005/8/layout/vList3"/>
    <dgm:cxn modelId="{9C58E3AD-FF21-45BB-9F59-F68A3A7B3BEE}" type="presParOf" srcId="{2C754B56-AB86-4215-9BAE-A4817A75FFE9}" destId="{BDEAC444-7C34-47CC-AC04-D917139054FF}" srcOrd="4" destOrd="0" presId="urn:microsoft.com/office/officeart/2005/8/layout/vList3"/>
    <dgm:cxn modelId="{00CFEA51-23E2-4E17-8395-8776DB9CCE03}" type="presParOf" srcId="{BDEAC444-7C34-47CC-AC04-D917139054FF}" destId="{060CB40C-5E26-4CA2-9ACF-D3A7678D1F9D}" srcOrd="0" destOrd="0" presId="urn:microsoft.com/office/officeart/2005/8/layout/vList3"/>
    <dgm:cxn modelId="{E810D7D0-4FBF-4721-B3CA-C4F977DC3C5F}" type="presParOf" srcId="{BDEAC444-7C34-47CC-AC04-D917139054FF}" destId="{3C012138-A158-42E5-930C-264E378308EE}" srcOrd="1" destOrd="0" presId="urn:microsoft.com/office/officeart/2005/8/layout/vList3"/>
    <dgm:cxn modelId="{C513F2A4-E783-4A36-9DA7-11B9E64EF046}" type="presParOf" srcId="{2C754B56-AB86-4215-9BAE-A4817A75FFE9}" destId="{B2921514-88C0-4762-A6B8-4FA0445273D1}" srcOrd="5" destOrd="0" presId="urn:microsoft.com/office/officeart/2005/8/layout/vList3"/>
    <dgm:cxn modelId="{75DABBDE-D5E4-40C4-A28F-385DD53A7348}" type="presParOf" srcId="{2C754B56-AB86-4215-9BAE-A4817A75FFE9}" destId="{45E2CD5B-2209-43C1-AE92-6D3EBE3F1E5C}" srcOrd="6" destOrd="0" presId="urn:microsoft.com/office/officeart/2005/8/layout/vList3"/>
    <dgm:cxn modelId="{6CD448F8-78C6-4764-88CB-C33FFF31F635}" type="presParOf" srcId="{45E2CD5B-2209-43C1-AE92-6D3EBE3F1E5C}" destId="{689DC13B-33D7-4928-8DAD-A0F752AC35FC}" srcOrd="0" destOrd="0" presId="urn:microsoft.com/office/officeart/2005/8/layout/vList3"/>
    <dgm:cxn modelId="{A98C6AA3-BFE0-42AF-8E95-51E8AB172D29}" type="presParOf" srcId="{45E2CD5B-2209-43C1-AE92-6D3EBE3F1E5C}" destId="{9F0E510E-96D9-467D-9065-0825B64E08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3D7D7-6B17-4195-9BE0-C4AA8039841B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B3EFABBC-EE29-4FD4-B475-42E7CD0B287B}" type="parTrans" cxnId="{E4CD08E9-F31A-4B26-961F-62404293997B}">
      <dgm:prSet/>
      <dgm:spPr/>
      <dgm:t>
        <a:bodyPr/>
        <a:lstStyle/>
        <a:p>
          <a:endParaRPr lang="en-US"/>
        </a:p>
      </dgm:t>
    </dgm:pt>
    <dgm:pt modelId="{5A6B7FC3-D4DA-4355-83EF-28283849E0C2}" type="sibTrans" cxnId="{E4CD08E9-F31A-4B26-961F-62404293997B}">
      <dgm:prSet/>
      <dgm:spPr/>
      <dgm:t>
        <a:bodyPr/>
        <a:lstStyle/>
        <a:p>
          <a:endParaRPr lang="en-US"/>
        </a:p>
      </dgm:t>
    </dgm:pt>
    <dgm:pt modelId="{DE4C5A33-60F4-4E6C-A082-A833625B3D3D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CD3FAAF2-82A0-478F-9D00-2B2B00352044}" type="parTrans" cxnId="{B2CEA650-8490-4CCE-8F1B-EF7D82E8F383}">
      <dgm:prSet/>
      <dgm:spPr/>
      <dgm:t>
        <a:bodyPr/>
        <a:lstStyle/>
        <a:p>
          <a:endParaRPr lang="en-US"/>
        </a:p>
      </dgm:t>
    </dgm:pt>
    <dgm:pt modelId="{0BEC9C8F-5EAD-43FD-A0AF-2D0195A68835}" type="sibTrans" cxnId="{B2CEA650-8490-4CCE-8F1B-EF7D82E8F383}">
      <dgm:prSet/>
      <dgm:spPr/>
      <dgm:t>
        <a:bodyPr/>
        <a:lstStyle/>
        <a:p>
          <a:endParaRPr lang="en-US"/>
        </a:p>
      </dgm:t>
    </dgm:pt>
    <dgm:pt modelId="{3B5D7B0E-CF11-46DC-BF82-40CCEC2377EF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54BA4776-3724-4156-8323-99586C25F954}" type="parTrans" cxnId="{7BB3203B-A715-4421-A032-3C98052A6FA6}">
      <dgm:prSet/>
      <dgm:spPr/>
      <dgm:t>
        <a:bodyPr/>
        <a:lstStyle/>
        <a:p>
          <a:endParaRPr lang="en-US"/>
        </a:p>
      </dgm:t>
    </dgm:pt>
    <dgm:pt modelId="{B6FD9545-8DF0-496E-BF74-E26D300887B1}" type="sibTrans" cxnId="{7BB3203B-A715-4421-A032-3C98052A6FA6}">
      <dgm:prSet/>
      <dgm:spPr/>
      <dgm:t>
        <a:bodyPr/>
        <a:lstStyle/>
        <a:p>
          <a:endParaRPr lang="en-US"/>
        </a:p>
      </dgm:t>
    </dgm:pt>
    <dgm:pt modelId="{7A9ECBAB-7BAF-49B0-8874-BE38DAB958B3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10E5BAA3-E1B5-4BAC-9C90-6F425F23859F}" type="parTrans" cxnId="{DE727F16-20E8-46E7-813F-01EF5E3B61B5}">
      <dgm:prSet/>
      <dgm:spPr/>
      <dgm:t>
        <a:bodyPr/>
        <a:lstStyle/>
        <a:p>
          <a:endParaRPr lang="en-US"/>
        </a:p>
      </dgm:t>
    </dgm:pt>
    <dgm:pt modelId="{0FC2EE2D-8C84-4BC0-87F1-325DA9BA8B48}" type="sibTrans" cxnId="{DE727F16-20E8-46E7-813F-01EF5E3B61B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35D67E-B503-4C59-B37C-17FB13547602}" type="pres">
      <dgm:prSet presAssocID="{3463D7D7-6B17-4195-9BE0-C4AA8039841B}" presName="composite" presStyleCnt="0"/>
      <dgm:spPr/>
    </dgm:pt>
    <dgm:pt modelId="{07516420-D5C0-4DB8-8F05-0EB449147D05}" type="pres">
      <dgm:prSet presAssocID="{3463D7D7-6B17-4195-9BE0-C4AA8039841B}" presName="imgShp" presStyleLbl="fgImgPlace1" presStyleIdx="0" presStyleCnt="4" custScaleX="806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D5CD4E-848E-4EA0-B6BE-79BDF7E0C1CA}" type="pres">
      <dgm:prSet presAssocID="{3463D7D7-6B17-4195-9BE0-C4AA8039841B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B4019-591F-4CA1-8160-89626DFA6BCE}" type="pres">
      <dgm:prSet presAssocID="{5A6B7FC3-D4DA-4355-83EF-28283849E0C2}" presName="spacing" presStyleCnt="0"/>
      <dgm:spPr/>
    </dgm:pt>
    <dgm:pt modelId="{F0151E6B-A018-42A3-B5C4-91503FD3C06A}" type="pres">
      <dgm:prSet presAssocID="{DE4C5A33-60F4-4E6C-A082-A833625B3D3D}" presName="composite" presStyleCnt="0"/>
      <dgm:spPr/>
    </dgm:pt>
    <dgm:pt modelId="{E2392DD1-6E49-4ECB-AA6D-76497FE51D2B}" type="pres">
      <dgm:prSet presAssocID="{DE4C5A33-60F4-4E6C-A082-A833625B3D3D}" presName="imgShp" presStyleLbl="fgImgPlace1" presStyleIdx="1" presStyleCnt="4" custScaleX="12063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FF26DEA-047F-4DD6-B654-42369DAA3DCA}" type="pres">
      <dgm:prSet presAssocID="{DE4C5A33-60F4-4E6C-A082-A833625B3D3D}" presName="txShp" presStyleLbl="node1" presStyleIdx="1" presStyleCnt="4" custScaleX="950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5233E-ED78-48D0-B143-908D2673C09C}" type="pres">
      <dgm:prSet presAssocID="{0BEC9C8F-5EAD-43FD-A0AF-2D0195A68835}" presName="spacing" presStyleCnt="0"/>
      <dgm:spPr/>
    </dgm:pt>
    <dgm:pt modelId="{BDEAC444-7C34-47CC-AC04-D917139054FF}" type="pres">
      <dgm:prSet presAssocID="{7A9ECBAB-7BAF-49B0-8874-BE38DAB958B3}" presName="composite" presStyleCnt="0"/>
      <dgm:spPr/>
    </dgm:pt>
    <dgm:pt modelId="{060CB40C-5E26-4CA2-9ACF-D3A7678D1F9D}" type="pres">
      <dgm:prSet presAssocID="{7A9ECBAB-7BAF-49B0-8874-BE38DAB958B3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012138-A158-42E5-930C-264E378308EE}" type="pres">
      <dgm:prSet presAssocID="{7A9ECBAB-7BAF-49B0-8874-BE38DAB958B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21514-88C0-4762-A6B8-4FA0445273D1}" type="pres">
      <dgm:prSet presAssocID="{0FC2EE2D-8C84-4BC0-87F1-325DA9BA8B48}" presName="spacing" presStyleCnt="0"/>
      <dgm:spPr/>
    </dgm:pt>
    <dgm:pt modelId="{45E2CD5B-2209-43C1-AE92-6D3EBE3F1E5C}" type="pres">
      <dgm:prSet presAssocID="{3B5D7B0E-CF11-46DC-BF82-40CCEC2377EF}" presName="composite" presStyleCnt="0"/>
      <dgm:spPr/>
    </dgm:pt>
    <dgm:pt modelId="{689DC13B-33D7-4928-8DAD-A0F752AC35FC}" type="pres">
      <dgm:prSet presAssocID="{3B5D7B0E-CF11-46DC-BF82-40CCEC2377EF}" presName="imgShp" presStyleLbl="fgImgPlace1" presStyleIdx="3" presStyleCnt="4" custScaleX="12237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F0E510E-96D9-467D-9065-0825B64E08D9}" type="pres">
      <dgm:prSet presAssocID="{3B5D7B0E-CF11-46DC-BF82-40CCEC2377E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CEA650-8490-4CCE-8F1B-EF7D82E8F383}" srcId="{C19F6886-BF94-4152-970B-9007B2949F9A}" destId="{DE4C5A33-60F4-4E6C-A082-A833625B3D3D}" srcOrd="1" destOrd="0" parTransId="{CD3FAAF2-82A0-478F-9D00-2B2B00352044}" sibTransId="{0BEC9C8F-5EAD-43FD-A0AF-2D0195A68835}"/>
    <dgm:cxn modelId="{821057AF-63E6-49C1-888E-BA74B62ACD8C}" type="presOf" srcId="{3B5D7B0E-CF11-46DC-BF82-40CCEC2377EF}" destId="{9F0E510E-96D9-467D-9065-0825B64E08D9}" srcOrd="0" destOrd="0" presId="urn:microsoft.com/office/officeart/2005/8/layout/vList3"/>
    <dgm:cxn modelId="{96F9BE5B-F427-4466-8388-397D874F72F4}" type="presOf" srcId="{3463D7D7-6B17-4195-9BE0-C4AA8039841B}" destId="{9FD5CD4E-848E-4EA0-B6BE-79BDF7E0C1CA}" srcOrd="0" destOrd="0" presId="urn:microsoft.com/office/officeart/2005/8/layout/vList3"/>
    <dgm:cxn modelId="{955AC75E-F74B-495F-BFB0-A601095A6C71}" type="presOf" srcId="{C19F6886-BF94-4152-970B-9007B2949F9A}" destId="{2C754B56-AB86-4215-9BAE-A4817A75FFE9}" srcOrd="0" destOrd="0" presId="urn:microsoft.com/office/officeart/2005/8/layout/vList3"/>
    <dgm:cxn modelId="{2E95FAFE-7422-400E-BF60-8AB87DE55F2D}" type="presOf" srcId="{7A9ECBAB-7BAF-49B0-8874-BE38DAB958B3}" destId="{3C012138-A158-42E5-930C-264E378308EE}" srcOrd="0" destOrd="0" presId="urn:microsoft.com/office/officeart/2005/8/layout/vList3"/>
    <dgm:cxn modelId="{7BB3203B-A715-4421-A032-3C98052A6FA6}" srcId="{C19F6886-BF94-4152-970B-9007B2949F9A}" destId="{3B5D7B0E-CF11-46DC-BF82-40CCEC2377EF}" srcOrd="3" destOrd="0" parTransId="{54BA4776-3724-4156-8323-99586C25F954}" sibTransId="{B6FD9545-8DF0-496E-BF74-E26D300887B1}"/>
    <dgm:cxn modelId="{E4CD08E9-F31A-4B26-961F-62404293997B}" srcId="{C19F6886-BF94-4152-970B-9007B2949F9A}" destId="{3463D7D7-6B17-4195-9BE0-C4AA8039841B}" srcOrd="0" destOrd="0" parTransId="{B3EFABBC-EE29-4FD4-B475-42E7CD0B287B}" sibTransId="{5A6B7FC3-D4DA-4355-83EF-28283849E0C2}"/>
    <dgm:cxn modelId="{3DDCD69C-4A2D-431D-9650-75CC663654D1}" type="presOf" srcId="{DE4C5A33-60F4-4E6C-A082-A833625B3D3D}" destId="{BFF26DEA-047F-4DD6-B654-42369DAA3DCA}" srcOrd="0" destOrd="0" presId="urn:microsoft.com/office/officeart/2005/8/layout/vList3"/>
    <dgm:cxn modelId="{DE727F16-20E8-46E7-813F-01EF5E3B61B5}" srcId="{C19F6886-BF94-4152-970B-9007B2949F9A}" destId="{7A9ECBAB-7BAF-49B0-8874-BE38DAB958B3}" srcOrd="2" destOrd="0" parTransId="{10E5BAA3-E1B5-4BAC-9C90-6F425F23859F}" sibTransId="{0FC2EE2D-8C84-4BC0-87F1-325DA9BA8B48}"/>
    <dgm:cxn modelId="{431F18FD-2551-47EA-86EA-1C053271A907}" type="presParOf" srcId="{2C754B56-AB86-4215-9BAE-A4817A75FFE9}" destId="{F935D67E-B503-4C59-B37C-17FB13547602}" srcOrd="0" destOrd="0" presId="urn:microsoft.com/office/officeart/2005/8/layout/vList3"/>
    <dgm:cxn modelId="{0673EA3D-40C0-4A7F-B9D4-91007632100B}" type="presParOf" srcId="{F935D67E-B503-4C59-B37C-17FB13547602}" destId="{07516420-D5C0-4DB8-8F05-0EB449147D05}" srcOrd="0" destOrd="0" presId="urn:microsoft.com/office/officeart/2005/8/layout/vList3"/>
    <dgm:cxn modelId="{F1CF694B-F4B5-4E47-ADAE-32751C3599F9}" type="presParOf" srcId="{F935D67E-B503-4C59-B37C-17FB13547602}" destId="{9FD5CD4E-848E-4EA0-B6BE-79BDF7E0C1CA}" srcOrd="1" destOrd="0" presId="urn:microsoft.com/office/officeart/2005/8/layout/vList3"/>
    <dgm:cxn modelId="{24121428-ED8C-467C-9131-B3D1419053EF}" type="presParOf" srcId="{2C754B56-AB86-4215-9BAE-A4817A75FFE9}" destId="{A09B4019-591F-4CA1-8160-89626DFA6BCE}" srcOrd="1" destOrd="0" presId="urn:microsoft.com/office/officeart/2005/8/layout/vList3"/>
    <dgm:cxn modelId="{CB8805AC-428E-429C-AEAC-1E3FBDA6A734}" type="presParOf" srcId="{2C754B56-AB86-4215-9BAE-A4817A75FFE9}" destId="{F0151E6B-A018-42A3-B5C4-91503FD3C06A}" srcOrd="2" destOrd="0" presId="urn:microsoft.com/office/officeart/2005/8/layout/vList3"/>
    <dgm:cxn modelId="{CA4146EC-8DF7-470F-AF32-F90D05BDAD01}" type="presParOf" srcId="{F0151E6B-A018-42A3-B5C4-91503FD3C06A}" destId="{E2392DD1-6E49-4ECB-AA6D-76497FE51D2B}" srcOrd="0" destOrd="0" presId="urn:microsoft.com/office/officeart/2005/8/layout/vList3"/>
    <dgm:cxn modelId="{EB18122A-0909-4156-8652-1C4DFD8DB514}" type="presParOf" srcId="{F0151E6B-A018-42A3-B5C4-91503FD3C06A}" destId="{BFF26DEA-047F-4DD6-B654-42369DAA3DCA}" srcOrd="1" destOrd="0" presId="urn:microsoft.com/office/officeart/2005/8/layout/vList3"/>
    <dgm:cxn modelId="{31A4E650-8BB0-4379-BC79-515D86F630C0}" type="presParOf" srcId="{2C754B56-AB86-4215-9BAE-A4817A75FFE9}" destId="{7E45233E-ED78-48D0-B143-908D2673C09C}" srcOrd="3" destOrd="0" presId="urn:microsoft.com/office/officeart/2005/8/layout/vList3"/>
    <dgm:cxn modelId="{E73566E6-8FB9-435F-92D8-0483FE9C1DA2}" type="presParOf" srcId="{2C754B56-AB86-4215-9BAE-A4817A75FFE9}" destId="{BDEAC444-7C34-47CC-AC04-D917139054FF}" srcOrd="4" destOrd="0" presId="urn:microsoft.com/office/officeart/2005/8/layout/vList3"/>
    <dgm:cxn modelId="{5AF7E9BF-54C8-4396-8702-9A9CBB74259B}" type="presParOf" srcId="{BDEAC444-7C34-47CC-AC04-D917139054FF}" destId="{060CB40C-5E26-4CA2-9ACF-D3A7678D1F9D}" srcOrd="0" destOrd="0" presId="urn:microsoft.com/office/officeart/2005/8/layout/vList3"/>
    <dgm:cxn modelId="{0C9865E9-AE3C-48FC-81DC-036CF93FB89F}" type="presParOf" srcId="{BDEAC444-7C34-47CC-AC04-D917139054FF}" destId="{3C012138-A158-42E5-930C-264E378308EE}" srcOrd="1" destOrd="0" presId="urn:microsoft.com/office/officeart/2005/8/layout/vList3"/>
    <dgm:cxn modelId="{07DA5ECB-DB92-43E3-B58B-9463DB061FAD}" type="presParOf" srcId="{2C754B56-AB86-4215-9BAE-A4817A75FFE9}" destId="{B2921514-88C0-4762-A6B8-4FA0445273D1}" srcOrd="5" destOrd="0" presId="urn:microsoft.com/office/officeart/2005/8/layout/vList3"/>
    <dgm:cxn modelId="{856E125F-A63A-4450-BEA6-B229C405DB29}" type="presParOf" srcId="{2C754B56-AB86-4215-9BAE-A4817A75FFE9}" destId="{45E2CD5B-2209-43C1-AE92-6D3EBE3F1E5C}" srcOrd="6" destOrd="0" presId="urn:microsoft.com/office/officeart/2005/8/layout/vList3"/>
    <dgm:cxn modelId="{A4C763F0-920C-4B6B-8C80-2A880164DDBA}" type="presParOf" srcId="{45E2CD5B-2209-43C1-AE92-6D3EBE3F1E5C}" destId="{689DC13B-33D7-4928-8DAD-A0F752AC35FC}" srcOrd="0" destOrd="0" presId="urn:microsoft.com/office/officeart/2005/8/layout/vList3"/>
    <dgm:cxn modelId="{159FC099-F676-4C2F-AD4B-08F75A0876FB}" type="presParOf" srcId="{45E2CD5B-2209-43C1-AE92-6D3EBE3F1E5C}" destId="{9F0E510E-96D9-467D-9065-0825B64E08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291A2-A692-4555-ACFF-4ED9DF716B8D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Compensation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706BC12-D575-47C4-8DB7-038DB00DCCE0}" type="parTrans" cxnId="{EE14A2D7-864C-4C49-A372-C78E9935218E}">
      <dgm:prSet/>
      <dgm:spPr/>
      <dgm:t>
        <a:bodyPr/>
        <a:lstStyle/>
        <a:p>
          <a:endParaRPr lang="en-US"/>
        </a:p>
      </dgm:t>
    </dgm:pt>
    <dgm:pt modelId="{788F87C5-227D-47D7-BA0E-6D012E89A302}" type="sibTrans" cxnId="{EE14A2D7-864C-4C49-A372-C78E9935218E}">
      <dgm:prSet/>
      <dgm:spPr/>
      <dgm:t>
        <a:bodyPr/>
        <a:lstStyle/>
        <a:p>
          <a:endParaRPr lang="en-US"/>
        </a:p>
      </dgm:t>
    </dgm:pt>
    <dgm:pt modelId="{D18532E3-1408-4148-9E4A-26045A343EC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Mixed income / </a:t>
          </a:r>
          <a:br>
            <a:rPr lang="en-US" dirty="0" smtClean="0">
              <a:latin typeface="Franklin Gothic Medium Cond" panose="020B0606030402020204" pitchFamily="34" charset="0"/>
            </a:rPr>
          </a:br>
          <a:r>
            <a:rPr lang="en-US" dirty="0" smtClean="0">
              <a:latin typeface="Franklin Gothic Medium Cond" panose="020B0606030402020204" pitchFamily="34" charset="0"/>
            </a:rPr>
            <a:t>Operating Surplus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735FDCE-097F-4625-BDBC-7AC565EC79ED}" type="parTrans" cxnId="{3E4F5FEA-93B9-4BA2-BD84-83B4228D8E99}">
      <dgm:prSet/>
      <dgm:spPr/>
      <dgm:t>
        <a:bodyPr/>
        <a:lstStyle/>
        <a:p>
          <a:endParaRPr lang="en-US"/>
        </a:p>
      </dgm:t>
    </dgm:pt>
    <dgm:pt modelId="{071E7707-7D8B-42E3-BB1D-D292925E88FA}" type="sibTrans" cxnId="{3E4F5FEA-93B9-4BA2-BD84-83B4228D8E99}">
      <dgm:prSet/>
      <dgm:spPr/>
      <dgm:t>
        <a:bodyPr/>
        <a:lstStyle/>
        <a:p>
          <a:endParaRPr lang="en-US"/>
        </a:p>
      </dgm:t>
    </dgm:pt>
    <dgm:pt modelId="{ED2B2D6A-7AF2-4367-91BE-1214BC2F40E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Consumption of Fixed Capital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CFB175-6A9F-4EF6-B9F3-D05369BE57C7}" type="parTrans" cxnId="{E9DEF950-15EC-4AB1-80CC-600B30D35E15}">
      <dgm:prSet/>
      <dgm:spPr/>
      <dgm:t>
        <a:bodyPr/>
        <a:lstStyle/>
        <a:p>
          <a:endParaRPr lang="en-US"/>
        </a:p>
      </dgm:t>
    </dgm:pt>
    <dgm:pt modelId="{856D69CE-D050-4248-9606-5771C29A30DF}" type="sibTrans" cxnId="{E9DEF950-15EC-4AB1-80CC-600B30D35E1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35088-8F93-4C52-8A11-9A4770C4BF5B}" type="pres">
      <dgm:prSet presAssocID="{6C1291A2-A692-4555-ACFF-4ED9DF716B8D}" presName="composite" presStyleCnt="0"/>
      <dgm:spPr/>
    </dgm:pt>
    <dgm:pt modelId="{6E7F4E87-6DEE-4C7C-9C47-60AB502011D4}" type="pres">
      <dgm:prSet presAssocID="{6C1291A2-A692-4555-ACFF-4ED9DF716B8D}" presName="imgShp" presStyleLbl="fgImgPlace1" presStyleIdx="0" presStyleCnt="3" custScaleX="8233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DF9CE12-BC53-4C92-B709-FE6067C65574}" type="pres">
      <dgm:prSet presAssocID="{6C1291A2-A692-4555-ACFF-4ED9DF716B8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57664-0B35-4149-8038-3B757D7852E6}" type="pres">
      <dgm:prSet presAssocID="{788F87C5-227D-47D7-BA0E-6D012E89A302}" presName="spacing" presStyleCnt="0"/>
      <dgm:spPr/>
    </dgm:pt>
    <dgm:pt modelId="{FEAFAB13-4383-4B4D-8BFF-F1C9EBE8B95D}" type="pres">
      <dgm:prSet presAssocID="{ED2B2D6A-7AF2-4367-91BE-1214BC2F40E1}" presName="composite" presStyleCnt="0"/>
      <dgm:spPr/>
    </dgm:pt>
    <dgm:pt modelId="{8F5F462D-1AE9-4B7A-BEED-36D06257087E}" type="pres">
      <dgm:prSet presAssocID="{ED2B2D6A-7AF2-4367-91BE-1214BC2F40E1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3E554B5-3B88-4FF8-AFEC-9676F40F6270}" type="pres">
      <dgm:prSet presAssocID="{ED2B2D6A-7AF2-4367-91BE-1214BC2F40E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C34D4-647C-4FA5-ACC6-7D74172383A6}" type="pres">
      <dgm:prSet presAssocID="{856D69CE-D050-4248-9606-5771C29A30DF}" presName="spacing" presStyleCnt="0"/>
      <dgm:spPr/>
    </dgm:pt>
    <dgm:pt modelId="{AB958C69-B062-480F-9FF5-1BF83AEAE6BD}" type="pres">
      <dgm:prSet presAssocID="{D18532E3-1408-4148-9E4A-26045A343EC1}" presName="composite" presStyleCnt="0"/>
      <dgm:spPr/>
    </dgm:pt>
    <dgm:pt modelId="{944EB88A-1E4A-4F6D-97FB-C14DB2574EED}" type="pres">
      <dgm:prSet presAssocID="{D18532E3-1408-4148-9E4A-26045A343EC1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F9A0446-5101-4C16-9CA1-59EADF86BC83}" type="pres">
      <dgm:prSet presAssocID="{D18532E3-1408-4148-9E4A-26045A343EC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14A2D7-864C-4C49-A372-C78E9935218E}" srcId="{C19F6886-BF94-4152-970B-9007B2949F9A}" destId="{6C1291A2-A692-4555-ACFF-4ED9DF716B8D}" srcOrd="0" destOrd="0" parTransId="{3706BC12-D575-47C4-8DB7-038DB00DCCE0}" sibTransId="{788F87C5-227D-47D7-BA0E-6D012E89A302}"/>
    <dgm:cxn modelId="{E09A6001-839A-4FAC-8569-0B914623C018}" type="presOf" srcId="{6C1291A2-A692-4555-ACFF-4ED9DF716B8D}" destId="{3DF9CE12-BC53-4C92-B709-FE6067C65574}" srcOrd="0" destOrd="0" presId="urn:microsoft.com/office/officeart/2005/8/layout/vList3"/>
    <dgm:cxn modelId="{2EB1DF28-82DE-4E5B-A992-8D73D270A17B}" type="presOf" srcId="{ED2B2D6A-7AF2-4367-91BE-1214BC2F40E1}" destId="{23E554B5-3B88-4FF8-AFEC-9676F40F6270}" srcOrd="0" destOrd="0" presId="urn:microsoft.com/office/officeart/2005/8/layout/vList3"/>
    <dgm:cxn modelId="{96E09038-D56E-45D2-8629-2133C299178D}" type="presOf" srcId="{C19F6886-BF94-4152-970B-9007B2949F9A}" destId="{2C754B56-AB86-4215-9BAE-A4817A75FFE9}" srcOrd="0" destOrd="0" presId="urn:microsoft.com/office/officeart/2005/8/layout/vList3"/>
    <dgm:cxn modelId="{E9DEF950-15EC-4AB1-80CC-600B30D35E15}" srcId="{C19F6886-BF94-4152-970B-9007B2949F9A}" destId="{ED2B2D6A-7AF2-4367-91BE-1214BC2F40E1}" srcOrd="1" destOrd="0" parTransId="{30CFB175-6A9F-4EF6-B9F3-D05369BE57C7}" sibTransId="{856D69CE-D050-4248-9606-5771C29A30DF}"/>
    <dgm:cxn modelId="{9F79FD9F-C509-44EE-AC68-045BFDADF4A7}" type="presOf" srcId="{D18532E3-1408-4148-9E4A-26045A343EC1}" destId="{8F9A0446-5101-4C16-9CA1-59EADF86BC83}" srcOrd="0" destOrd="0" presId="urn:microsoft.com/office/officeart/2005/8/layout/vList3"/>
    <dgm:cxn modelId="{3E4F5FEA-93B9-4BA2-BD84-83B4228D8E99}" srcId="{C19F6886-BF94-4152-970B-9007B2949F9A}" destId="{D18532E3-1408-4148-9E4A-26045A343EC1}" srcOrd="2" destOrd="0" parTransId="{E735FDCE-097F-4625-BDBC-7AC565EC79ED}" sibTransId="{071E7707-7D8B-42E3-BB1D-D292925E88FA}"/>
    <dgm:cxn modelId="{0D7DB643-8AA6-4EA1-8BC2-C0DE1191324D}" type="presParOf" srcId="{2C754B56-AB86-4215-9BAE-A4817A75FFE9}" destId="{79835088-8F93-4C52-8A11-9A4770C4BF5B}" srcOrd="0" destOrd="0" presId="urn:microsoft.com/office/officeart/2005/8/layout/vList3"/>
    <dgm:cxn modelId="{CB5DE993-8705-4F3C-95C3-82F191FFA58E}" type="presParOf" srcId="{79835088-8F93-4C52-8A11-9A4770C4BF5B}" destId="{6E7F4E87-6DEE-4C7C-9C47-60AB502011D4}" srcOrd="0" destOrd="0" presId="urn:microsoft.com/office/officeart/2005/8/layout/vList3"/>
    <dgm:cxn modelId="{A26B4A4C-E0FF-4B09-A2C3-D7A0BACEE1E6}" type="presParOf" srcId="{79835088-8F93-4C52-8A11-9A4770C4BF5B}" destId="{3DF9CE12-BC53-4C92-B709-FE6067C65574}" srcOrd="1" destOrd="0" presId="urn:microsoft.com/office/officeart/2005/8/layout/vList3"/>
    <dgm:cxn modelId="{39F39AE9-34A1-4B29-B0AB-E1FCEE07B3BF}" type="presParOf" srcId="{2C754B56-AB86-4215-9BAE-A4817A75FFE9}" destId="{1AB57664-0B35-4149-8038-3B757D7852E6}" srcOrd="1" destOrd="0" presId="urn:microsoft.com/office/officeart/2005/8/layout/vList3"/>
    <dgm:cxn modelId="{0E5DD716-87F9-49E7-AF63-93E3E2929A97}" type="presParOf" srcId="{2C754B56-AB86-4215-9BAE-A4817A75FFE9}" destId="{FEAFAB13-4383-4B4D-8BFF-F1C9EBE8B95D}" srcOrd="2" destOrd="0" presId="urn:microsoft.com/office/officeart/2005/8/layout/vList3"/>
    <dgm:cxn modelId="{EFBDC4CF-39C9-4F02-94F8-B881C3C7B42D}" type="presParOf" srcId="{FEAFAB13-4383-4B4D-8BFF-F1C9EBE8B95D}" destId="{8F5F462D-1AE9-4B7A-BEED-36D06257087E}" srcOrd="0" destOrd="0" presId="urn:microsoft.com/office/officeart/2005/8/layout/vList3"/>
    <dgm:cxn modelId="{CF268A25-BC35-450D-980A-13DC55EC3151}" type="presParOf" srcId="{FEAFAB13-4383-4B4D-8BFF-F1C9EBE8B95D}" destId="{23E554B5-3B88-4FF8-AFEC-9676F40F6270}" srcOrd="1" destOrd="0" presId="urn:microsoft.com/office/officeart/2005/8/layout/vList3"/>
    <dgm:cxn modelId="{CBDBEDE2-3E0D-49BF-9939-3C6F1DFA3DB0}" type="presParOf" srcId="{2C754B56-AB86-4215-9BAE-A4817A75FFE9}" destId="{445C34D4-647C-4FA5-ACC6-7D74172383A6}" srcOrd="3" destOrd="0" presId="urn:microsoft.com/office/officeart/2005/8/layout/vList3"/>
    <dgm:cxn modelId="{AAE276E2-E6A8-4231-939B-61D45B997E29}" type="presParOf" srcId="{2C754B56-AB86-4215-9BAE-A4817A75FFE9}" destId="{AB958C69-B062-480F-9FF5-1BF83AEAE6BD}" srcOrd="4" destOrd="0" presId="urn:microsoft.com/office/officeart/2005/8/layout/vList3"/>
    <dgm:cxn modelId="{3552D981-4D54-4AC4-946A-CC2557F1984D}" type="presParOf" srcId="{AB958C69-B062-480F-9FF5-1BF83AEAE6BD}" destId="{944EB88A-1E4A-4F6D-97FB-C14DB2574EED}" srcOrd="0" destOrd="0" presId="urn:microsoft.com/office/officeart/2005/8/layout/vList3"/>
    <dgm:cxn modelId="{FB7F0C7A-3F45-4768-9FC2-8CACB00AEAB4}" type="presParOf" srcId="{AB958C69-B062-480F-9FF5-1BF83AEAE6BD}" destId="{8F9A0446-5101-4C16-9CA1-59EADF86BC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3D7D7-6B17-4195-9BE0-C4AA8039841B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B3EFABBC-EE29-4FD4-B475-42E7CD0B287B}" type="parTrans" cxnId="{E4CD08E9-F31A-4B26-961F-62404293997B}">
      <dgm:prSet/>
      <dgm:spPr/>
      <dgm:t>
        <a:bodyPr/>
        <a:lstStyle/>
        <a:p>
          <a:endParaRPr lang="en-US"/>
        </a:p>
      </dgm:t>
    </dgm:pt>
    <dgm:pt modelId="{5A6B7FC3-D4DA-4355-83EF-28283849E0C2}" type="sibTrans" cxnId="{E4CD08E9-F31A-4B26-961F-62404293997B}">
      <dgm:prSet/>
      <dgm:spPr/>
      <dgm:t>
        <a:bodyPr/>
        <a:lstStyle/>
        <a:p>
          <a:endParaRPr lang="en-US"/>
        </a:p>
      </dgm:t>
    </dgm:pt>
    <dgm:pt modelId="{DE4C5A33-60F4-4E6C-A082-A833625B3D3D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CD3FAAF2-82A0-478F-9D00-2B2B00352044}" type="parTrans" cxnId="{B2CEA650-8490-4CCE-8F1B-EF7D82E8F383}">
      <dgm:prSet/>
      <dgm:spPr/>
      <dgm:t>
        <a:bodyPr/>
        <a:lstStyle/>
        <a:p>
          <a:endParaRPr lang="en-US"/>
        </a:p>
      </dgm:t>
    </dgm:pt>
    <dgm:pt modelId="{0BEC9C8F-5EAD-43FD-A0AF-2D0195A68835}" type="sibTrans" cxnId="{B2CEA650-8490-4CCE-8F1B-EF7D82E8F383}">
      <dgm:prSet/>
      <dgm:spPr/>
      <dgm:t>
        <a:bodyPr/>
        <a:lstStyle/>
        <a:p>
          <a:endParaRPr lang="en-US"/>
        </a:p>
      </dgm:t>
    </dgm:pt>
    <dgm:pt modelId="{3B5D7B0E-CF11-46DC-BF82-40CCEC2377EF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54BA4776-3724-4156-8323-99586C25F954}" type="parTrans" cxnId="{7BB3203B-A715-4421-A032-3C98052A6FA6}">
      <dgm:prSet/>
      <dgm:spPr/>
      <dgm:t>
        <a:bodyPr/>
        <a:lstStyle/>
        <a:p>
          <a:endParaRPr lang="en-US"/>
        </a:p>
      </dgm:t>
    </dgm:pt>
    <dgm:pt modelId="{B6FD9545-8DF0-496E-BF74-E26D300887B1}" type="sibTrans" cxnId="{7BB3203B-A715-4421-A032-3C98052A6FA6}">
      <dgm:prSet/>
      <dgm:spPr/>
      <dgm:t>
        <a:bodyPr/>
        <a:lstStyle/>
        <a:p>
          <a:endParaRPr lang="en-US"/>
        </a:p>
      </dgm:t>
    </dgm:pt>
    <dgm:pt modelId="{7A9ECBAB-7BAF-49B0-8874-BE38DAB958B3}">
      <dgm:prSet phldrT="[Text]"/>
      <dgm:spPr>
        <a:solidFill>
          <a:schemeClr val="accent4">
            <a:lumMod val="20000"/>
            <a:lumOff val="8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10E5BAA3-E1B5-4BAC-9C90-6F425F23859F}" type="parTrans" cxnId="{DE727F16-20E8-46E7-813F-01EF5E3B61B5}">
      <dgm:prSet/>
      <dgm:spPr/>
      <dgm:t>
        <a:bodyPr/>
        <a:lstStyle/>
        <a:p>
          <a:endParaRPr lang="en-US"/>
        </a:p>
      </dgm:t>
    </dgm:pt>
    <dgm:pt modelId="{0FC2EE2D-8C84-4BC0-87F1-325DA9BA8B48}" type="sibTrans" cxnId="{DE727F16-20E8-46E7-813F-01EF5E3B61B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35D67E-B503-4C59-B37C-17FB13547602}" type="pres">
      <dgm:prSet presAssocID="{3463D7D7-6B17-4195-9BE0-C4AA8039841B}" presName="composite" presStyleCnt="0"/>
      <dgm:spPr/>
    </dgm:pt>
    <dgm:pt modelId="{07516420-D5C0-4DB8-8F05-0EB449147D05}" type="pres">
      <dgm:prSet presAssocID="{3463D7D7-6B17-4195-9BE0-C4AA8039841B}" presName="imgShp" presStyleLbl="fgImgPlace1" presStyleIdx="0" presStyleCnt="4" custScaleX="806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D5CD4E-848E-4EA0-B6BE-79BDF7E0C1CA}" type="pres">
      <dgm:prSet presAssocID="{3463D7D7-6B17-4195-9BE0-C4AA8039841B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B4019-591F-4CA1-8160-89626DFA6BCE}" type="pres">
      <dgm:prSet presAssocID="{5A6B7FC3-D4DA-4355-83EF-28283849E0C2}" presName="spacing" presStyleCnt="0"/>
      <dgm:spPr/>
    </dgm:pt>
    <dgm:pt modelId="{F0151E6B-A018-42A3-B5C4-91503FD3C06A}" type="pres">
      <dgm:prSet presAssocID="{DE4C5A33-60F4-4E6C-A082-A833625B3D3D}" presName="composite" presStyleCnt="0"/>
      <dgm:spPr/>
    </dgm:pt>
    <dgm:pt modelId="{E2392DD1-6E49-4ECB-AA6D-76497FE51D2B}" type="pres">
      <dgm:prSet presAssocID="{DE4C5A33-60F4-4E6C-A082-A833625B3D3D}" presName="imgShp" presStyleLbl="fgImgPlace1" presStyleIdx="1" presStyleCnt="4" custScaleX="12063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FF26DEA-047F-4DD6-B654-42369DAA3DCA}" type="pres">
      <dgm:prSet presAssocID="{DE4C5A33-60F4-4E6C-A082-A833625B3D3D}" presName="txShp" presStyleLbl="node1" presStyleIdx="1" presStyleCnt="4" custScaleX="950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5233E-ED78-48D0-B143-908D2673C09C}" type="pres">
      <dgm:prSet presAssocID="{0BEC9C8F-5EAD-43FD-A0AF-2D0195A68835}" presName="spacing" presStyleCnt="0"/>
      <dgm:spPr/>
    </dgm:pt>
    <dgm:pt modelId="{BDEAC444-7C34-47CC-AC04-D917139054FF}" type="pres">
      <dgm:prSet presAssocID="{7A9ECBAB-7BAF-49B0-8874-BE38DAB958B3}" presName="composite" presStyleCnt="0"/>
      <dgm:spPr/>
    </dgm:pt>
    <dgm:pt modelId="{060CB40C-5E26-4CA2-9ACF-D3A7678D1F9D}" type="pres">
      <dgm:prSet presAssocID="{7A9ECBAB-7BAF-49B0-8874-BE38DAB958B3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012138-A158-42E5-930C-264E378308EE}" type="pres">
      <dgm:prSet presAssocID="{7A9ECBAB-7BAF-49B0-8874-BE38DAB958B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921514-88C0-4762-A6B8-4FA0445273D1}" type="pres">
      <dgm:prSet presAssocID="{0FC2EE2D-8C84-4BC0-87F1-325DA9BA8B48}" presName="spacing" presStyleCnt="0"/>
      <dgm:spPr/>
    </dgm:pt>
    <dgm:pt modelId="{45E2CD5B-2209-43C1-AE92-6D3EBE3F1E5C}" type="pres">
      <dgm:prSet presAssocID="{3B5D7B0E-CF11-46DC-BF82-40CCEC2377EF}" presName="composite" presStyleCnt="0"/>
      <dgm:spPr/>
    </dgm:pt>
    <dgm:pt modelId="{689DC13B-33D7-4928-8DAD-A0F752AC35FC}" type="pres">
      <dgm:prSet presAssocID="{3B5D7B0E-CF11-46DC-BF82-40CCEC2377EF}" presName="imgShp" presStyleLbl="fgImgPlace1" presStyleIdx="3" presStyleCnt="4" custScaleX="12237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F0E510E-96D9-467D-9065-0825B64E08D9}" type="pres">
      <dgm:prSet presAssocID="{3B5D7B0E-CF11-46DC-BF82-40CCEC2377E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EC29A5-AC6D-4D75-8856-6090CDC327FF}" type="presOf" srcId="{DE4C5A33-60F4-4E6C-A082-A833625B3D3D}" destId="{BFF26DEA-047F-4DD6-B654-42369DAA3DCA}" srcOrd="0" destOrd="0" presId="urn:microsoft.com/office/officeart/2005/8/layout/vList3"/>
    <dgm:cxn modelId="{943C57B4-D770-49F2-B3E2-7FD1B6AC0A0D}" type="presOf" srcId="{3B5D7B0E-CF11-46DC-BF82-40CCEC2377EF}" destId="{9F0E510E-96D9-467D-9065-0825B64E08D9}" srcOrd="0" destOrd="0" presId="urn:microsoft.com/office/officeart/2005/8/layout/vList3"/>
    <dgm:cxn modelId="{B2CEA650-8490-4CCE-8F1B-EF7D82E8F383}" srcId="{C19F6886-BF94-4152-970B-9007B2949F9A}" destId="{DE4C5A33-60F4-4E6C-A082-A833625B3D3D}" srcOrd="1" destOrd="0" parTransId="{CD3FAAF2-82A0-478F-9D00-2B2B00352044}" sibTransId="{0BEC9C8F-5EAD-43FD-A0AF-2D0195A68835}"/>
    <dgm:cxn modelId="{94E0F9C7-A1D3-4204-BBCF-9C5F4874905D}" type="presOf" srcId="{7A9ECBAB-7BAF-49B0-8874-BE38DAB958B3}" destId="{3C012138-A158-42E5-930C-264E378308EE}" srcOrd="0" destOrd="0" presId="urn:microsoft.com/office/officeart/2005/8/layout/vList3"/>
    <dgm:cxn modelId="{F8C1D062-C053-47E2-9608-8B7A22B04F80}" type="presOf" srcId="{3463D7D7-6B17-4195-9BE0-C4AA8039841B}" destId="{9FD5CD4E-848E-4EA0-B6BE-79BDF7E0C1CA}" srcOrd="0" destOrd="0" presId="urn:microsoft.com/office/officeart/2005/8/layout/vList3"/>
    <dgm:cxn modelId="{7BB3203B-A715-4421-A032-3C98052A6FA6}" srcId="{C19F6886-BF94-4152-970B-9007B2949F9A}" destId="{3B5D7B0E-CF11-46DC-BF82-40CCEC2377EF}" srcOrd="3" destOrd="0" parTransId="{54BA4776-3724-4156-8323-99586C25F954}" sibTransId="{B6FD9545-8DF0-496E-BF74-E26D300887B1}"/>
    <dgm:cxn modelId="{BC11063A-A4A0-4793-9546-E5AEF0899D47}" type="presOf" srcId="{C19F6886-BF94-4152-970B-9007B2949F9A}" destId="{2C754B56-AB86-4215-9BAE-A4817A75FFE9}" srcOrd="0" destOrd="0" presId="urn:microsoft.com/office/officeart/2005/8/layout/vList3"/>
    <dgm:cxn modelId="{E4CD08E9-F31A-4B26-961F-62404293997B}" srcId="{C19F6886-BF94-4152-970B-9007B2949F9A}" destId="{3463D7D7-6B17-4195-9BE0-C4AA8039841B}" srcOrd="0" destOrd="0" parTransId="{B3EFABBC-EE29-4FD4-B475-42E7CD0B287B}" sibTransId="{5A6B7FC3-D4DA-4355-83EF-28283849E0C2}"/>
    <dgm:cxn modelId="{DE727F16-20E8-46E7-813F-01EF5E3B61B5}" srcId="{C19F6886-BF94-4152-970B-9007B2949F9A}" destId="{7A9ECBAB-7BAF-49B0-8874-BE38DAB958B3}" srcOrd="2" destOrd="0" parTransId="{10E5BAA3-E1B5-4BAC-9C90-6F425F23859F}" sibTransId="{0FC2EE2D-8C84-4BC0-87F1-325DA9BA8B48}"/>
    <dgm:cxn modelId="{6461B6C6-1CBB-43A4-8151-F14012B04077}" type="presParOf" srcId="{2C754B56-AB86-4215-9BAE-A4817A75FFE9}" destId="{F935D67E-B503-4C59-B37C-17FB13547602}" srcOrd="0" destOrd="0" presId="urn:microsoft.com/office/officeart/2005/8/layout/vList3"/>
    <dgm:cxn modelId="{3619DACD-1B84-45D7-A656-87EA9041E298}" type="presParOf" srcId="{F935D67E-B503-4C59-B37C-17FB13547602}" destId="{07516420-D5C0-4DB8-8F05-0EB449147D05}" srcOrd="0" destOrd="0" presId="urn:microsoft.com/office/officeart/2005/8/layout/vList3"/>
    <dgm:cxn modelId="{4A62CC49-BC13-4B32-9E09-BB9C34F23346}" type="presParOf" srcId="{F935D67E-B503-4C59-B37C-17FB13547602}" destId="{9FD5CD4E-848E-4EA0-B6BE-79BDF7E0C1CA}" srcOrd="1" destOrd="0" presId="urn:microsoft.com/office/officeart/2005/8/layout/vList3"/>
    <dgm:cxn modelId="{7EB042C0-48A4-46FF-A5A9-45D15B4DA0D9}" type="presParOf" srcId="{2C754B56-AB86-4215-9BAE-A4817A75FFE9}" destId="{A09B4019-591F-4CA1-8160-89626DFA6BCE}" srcOrd="1" destOrd="0" presId="urn:microsoft.com/office/officeart/2005/8/layout/vList3"/>
    <dgm:cxn modelId="{35ACB959-25CC-40FC-BD75-F153E5C41209}" type="presParOf" srcId="{2C754B56-AB86-4215-9BAE-A4817A75FFE9}" destId="{F0151E6B-A018-42A3-B5C4-91503FD3C06A}" srcOrd="2" destOrd="0" presId="urn:microsoft.com/office/officeart/2005/8/layout/vList3"/>
    <dgm:cxn modelId="{F2C50927-175A-44DB-B0ED-D152D72CB9E8}" type="presParOf" srcId="{F0151E6B-A018-42A3-B5C4-91503FD3C06A}" destId="{E2392DD1-6E49-4ECB-AA6D-76497FE51D2B}" srcOrd="0" destOrd="0" presId="urn:microsoft.com/office/officeart/2005/8/layout/vList3"/>
    <dgm:cxn modelId="{56D428F7-58E4-45CB-A100-357C91A78380}" type="presParOf" srcId="{F0151E6B-A018-42A3-B5C4-91503FD3C06A}" destId="{BFF26DEA-047F-4DD6-B654-42369DAA3DCA}" srcOrd="1" destOrd="0" presId="urn:microsoft.com/office/officeart/2005/8/layout/vList3"/>
    <dgm:cxn modelId="{10E59D05-C9C5-4355-A565-571E663FC5B0}" type="presParOf" srcId="{2C754B56-AB86-4215-9BAE-A4817A75FFE9}" destId="{7E45233E-ED78-48D0-B143-908D2673C09C}" srcOrd="3" destOrd="0" presId="urn:microsoft.com/office/officeart/2005/8/layout/vList3"/>
    <dgm:cxn modelId="{4B9E0BC3-1D42-4A59-9125-4E1C29BB1A47}" type="presParOf" srcId="{2C754B56-AB86-4215-9BAE-A4817A75FFE9}" destId="{BDEAC444-7C34-47CC-AC04-D917139054FF}" srcOrd="4" destOrd="0" presId="urn:microsoft.com/office/officeart/2005/8/layout/vList3"/>
    <dgm:cxn modelId="{6630C3A7-6E50-4D30-AC05-A0D474827035}" type="presParOf" srcId="{BDEAC444-7C34-47CC-AC04-D917139054FF}" destId="{060CB40C-5E26-4CA2-9ACF-D3A7678D1F9D}" srcOrd="0" destOrd="0" presId="urn:microsoft.com/office/officeart/2005/8/layout/vList3"/>
    <dgm:cxn modelId="{F635FEB2-6C80-49B4-9CA8-9F411EE2046A}" type="presParOf" srcId="{BDEAC444-7C34-47CC-AC04-D917139054FF}" destId="{3C012138-A158-42E5-930C-264E378308EE}" srcOrd="1" destOrd="0" presId="urn:microsoft.com/office/officeart/2005/8/layout/vList3"/>
    <dgm:cxn modelId="{A2C94D16-B982-4701-BFE5-8E0F8D29EE63}" type="presParOf" srcId="{2C754B56-AB86-4215-9BAE-A4817A75FFE9}" destId="{B2921514-88C0-4762-A6B8-4FA0445273D1}" srcOrd="5" destOrd="0" presId="urn:microsoft.com/office/officeart/2005/8/layout/vList3"/>
    <dgm:cxn modelId="{0C586B35-4B7E-4FD1-A6FD-2BC8B17BB981}" type="presParOf" srcId="{2C754B56-AB86-4215-9BAE-A4817A75FFE9}" destId="{45E2CD5B-2209-43C1-AE92-6D3EBE3F1E5C}" srcOrd="6" destOrd="0" presId="urn:microsoft.com/office/officeart/2005/8/layout/vList3"/>
    <dgm:cxn modelId="{C715233C-94DF-49BE-A25B-98780792FB23}" type="presParOf" srcId="{45E2CD5B-2209-43C1-AE92-6D3EBE3F1E5C}" destId="{689DC13B-33D7-4928-8DAD-A0F752AC35FC}" srcOrd="0" destOrd="0" presId="urn:microsoft.com/office/officeart/2005/8/layout/vList3"/>
    <dgm:cxn modelId="{7D155B1E-0C94-4698-93FE-72ED0E65677F}" type="presParOf" srcId="{45E2CD5B-2209-43C1-AE92-6D3EBE3F1E5C}" destId="{9F0E510E-96D9-467D-9065-0825B64E08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291A2-A692-4555-ACFF-4ED9DF716B8D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Compensation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706BC12-D575-47C4-8DB7-038DB00DCCE0}" type="parTrans" cxnId="{EE14A2D7-864C-4C49-A372-C78E9935218E}">
      <dgm:prSet/>
      <dgm:spPr/>
      <dgm:t>
        <a:bodyPr/>
        <a:lstStyle/>
        <a:p>
          <a:endParaRPr lang="en-US"/>
        </a:p>
      </dgm:t>
    </dgm:pt>
    <dgm:pt modelId="{788F87C5-227D-47D7-BA0E-6D012E89A302}" type="sibTrans" cxnId="{EE14A2D7-864C-4C49-A372-C78E9935218E}">
      <dgm:prSet/>
      <dgm:spPr/>
      <dgm:t>
        <a:bodyPr/>
        <a:lstStyle/>
        <a:p>
          <a:endParaRPr lang="en-US"/>
        </a:p>
      </dgm:t>
    </dgm:pt>
    <dgm:pt modelId="{D18532E3-1408-4148-9E4A-26045A343EC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Mixed income / </a:t>
          </a:r>
          <a:br>
            <a:rPr lang="en-US" dirty="0" smtClean="0">
              <a:latin typeface="Franklin Gothic Medium Cond" panose="020B0606030402020204" pitchFamily="34" charset="0"/>
            </a:rPr>
          </a:br>
          <a:r>
            <a:rPr lang="en-US" dirty="0" smtClean="0">
              <a:latin typeface="Franklin Gothic Medium Cond" panose="020B0606030402020204" pitchFamily="34" charset="0"/>
            </a:rPr>
            <a:t>Operating Surplus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735FDCE-097F-4625-BDBC-7AC565EC79ED}" type="parTrans" cxnId="{3E4F5FEA-93B9-4BA2-BD84-83B4228D8E99}">
      <dgm:prSet/>
      <dgm:spPr/>
      <dgm:t>
        <a:bodyPr/>
        <a:lstStyle/>
        <a:p>
          <a:endParaRPr lang="en-US"/>
        </a:p>
      </dgm:t>
    </dgm:pt>
    <dgm:pt modelId="{071E7707-7D8B-42E3-BB1D-D292925E88FA}" type="sibTrans" cxnId="{3E4F5FEA-93B9-4BA2-BD84-83B4228D8E99}">
      <dgm:prSet/>
      <dgm:spPr/>
      <dgm:t>
        <a:bodyPr/>
        <a:lstStyle/>
        <a:p>
          <a:endParaRPr lang="en-US"/>
        </a:p>
      </dgm:t>
    </dgm:pt>
    <dgm:pt modelId="{ED2B2D6A-7AF2-4367-91BE-1214BC2F40E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Consumption of Fixed Capital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CFB175-6A9F-4EF6-B9F3-D05369BE57C7}" type="parTrans" cxnId="{E9DEF950-15EC-4AB1-80CC-600B30D35E15}">
      <dgm:prSet/>
      <dgm:spPr/>
      <dgm:t>
        <a:bodyPr/>
        <a:lstStyle/>
        <a:p>
          <a:endParaRPr lang="en-US"/>
        </a:p>
      </dgm:t>
    </dgm:pt>
    <dgm:pt modelId="{856D69CE-D050-4248-9606-5771C29A30DF}" type="sibTrans" cxnId="{E9DEF950-15EC-4AB1-80CC-600B30D35E1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35088-8F93-4C52-8A11-9A4770C4BF5B}" type="pres">
      <dgm:prSet presAssocID="{6C1291A2-A692-4555-ACFF-4ED9DF716B8D}" presName="composite" presStyleCnt="0"/>
      <dgm:spPr/>
    </dgm:pt>
    <dgm:pt modelId="{6E7F4E87-6DEE-4C7C-9C47-60AB502011D4}" type="pres">
      <dgm:prSet presAssocID="{6C1291A2-A692-4555-ACFF-4ED9DF716B8D}" presName="imgShp" presStyleLbl="fgImgPlace1" presStyleIdx="0" presStyleCnt="3" custScaleX="8233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DF9CE12-BC53-4C92-B709-FE6067C65574}" type="pres">
      <dgm:prSet presAssocID="{6C1291A2-A692-4555-ACFF-4ED9DF716B8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57664-0B35-4149-8038-3B757D7852E6}" type="pres">
      <dgm:prSet presAssocID="{788F87C5-227D-47D7-BA0E-6D012E89A302}" presName="spacing" presStyleCnt="0"/>
      <dgm:spPr/>
    </dgm:pt>
    <dgm:pt modelId="{FEAFAB13-4383-4B4D-8BFF-F1C9EBE8B95D}" type="pres">
      <dgm:prSet presAssocID="{ED2B2D6A-7AF2-4367-91BE-1214BC2F40E1}" presName="composite" presStyleCnt="0"/>
      <dgm:spPr/>
    </dgm:pt>
    <dgm:pt modelId="{8F5F462D-1AE9-4B7A-BEED-36D06257087E}" type="pres">
      <dgm:prSet presAssocID="{ED2B2D6A-7AF2-4367-91BE-1214BC2F40E1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3E554B5-3B88-4FF8-AFEC-9676F40F6270}" type="pres">
      <dgm:prSet presAssocID="{ED2B2D6A-7AF2-4367-91BE-1214BC2F40E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C34D4-647C-4FA5-ACC6-7D74172383A6}" type="pres">
      <dgm:prSet presAssocID="{856D69CE-D050-4248-9606-5771C29A30DF}" presName="spacing" presStyleCnt="0"/>
      <dgm:spPr/>
    </dgm:pt>
    <dgm:pt modelId="{AB958C69-B062-480F-9FF5-1BF83AEAE6BD}" type="pres">
      <dgm:prSet presAssocID="{D18532E3-1408-4148-9E4A-26045A343EC1}" presName="composite" presStyleCnt="0"/>
      <dgm:spPr/>
    </dgm:pt>
    <dgm:pt modelId="{944EB88A-1E4A-4F6D-97FB-C14DB2574EED}" type="pres">
      <dgm:prSet presAssocID="{D18532E3-1408-4148-9E4A-26045A343EC1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F9A0446-5101-4C16-9CA1-59EADF86BC83}" type="pres">
      <dgm:prSet presAssocID="{D18532E3-1408-4148-9E4A-26045A343EC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0DCD02-30F2-4B05-9B7A-31C77E38876E}" type="presOf" srcId="{C19F6886-BF94-4152-970B-9007B2949F9A}" destId="{2C754B56-AB86-4215-9BAE-A4817A75FFE9}" srcOrd="0" destOrd="0" presId="urn:microsoft.com/office/officeart/2005/8/layout/vList3"/>
    <dgm:cxn modelId="{2EED0C68-2544-46DD-AE83-021C755A12F7}" type="presOf" srcId="{6C1291A2-A692-4555-ACFF-4ED9DF716B8D}" destId="{3DF9CE12-BC53-4C92-B709-FE6067C65574}" srcOrd="0" destOrd="0" presId="urn:microsoft.com/office/officeart/2005/8/layout/vList3"/>
    <dgm:cxn modelId="{3E4F5FEA-93B9-4BA2-BD84-83B4228D8E99}" srcId="{C19F6886-BF94-4152-970B-9007B2949F9A}" destId="{D18532E3-1408-4148-9E4A-26045A343EC1}" srcOrd="2" destOrd="0" parTransId="{E735FDCE-097F-4625-BDBC-7AC565EC79ED}" sibTransId="{071E7707-7D8B-42E3-BB1D-D292925E88FA}"/>
    <dgm:cxn modelId="{1286EC2B-34C4-4D6B-8FBD-257606A3284F}" type="presOf" srcId="{D18532E3-1408-4148-9E4A-26045A343EC1}" destId="{8F9A0446-5101-4C16-9CA1-59EADF86BC83}" srcOrd="0" destOrd="0" presId="urn:microsoft.com/office/officeart/2005/8/layout/vList3"/>
    <dgm:cxn modelId="{C58CB4EF-3BC8-4101-B3F6-0CDA3ADAAE40}" type="presOf" srcId="{ED2B2D6A-7AF2-4367-91BE-1214BC2F40E1}" destId="{23E554B5-3B88-4FF8-AFEC-9676F40F6270}" srcOrd="0" destOrd="0" presId="urn:microsoft.com/office/officeart/2005/8/layout/vList3"/>
    <dgm:cxn modelId="{EE14A2D7-864C-4C49-A372-C78E9935218E}" srcId="{C19F6886-BF94-4152-970B-9007B2949F9A}" destId="{6C1291A2-A692-4555-ACFF-4ED9DF716B8D}" srcOrd="0" destOrd="0" parTransId="{3706BC12-D575-47C4-8DB7-038DB00DCCE0}" sibTransId="{788F87C5-227D-47D7-BA0E-6D012E89A302}"/>
    <dgm:cxn modelId="{E9DEF950-15EC-4AB1-80CC-600B30D35E15}" srcId="{C19F6886-BF94-4152-970B-9007B2949F9A}" destId="{ED2B2D6A-7AF2-4367-91BE-1214BC2F40E1}" srcOrd="1" destOrd="0" parTransId="{30CFB175-6A9F-4EF6-B9F3-D05369BE57C7}" sibTransId="{856D69CE-D050-4248-9606-5771C29A30DF}"/>
    <dgm:cxn modelId="{8E8C4439-C57F-4371-8F85-303D9C68ABA3}" type="presParOf" srcId="{2C754B56-AB86-4215-9BAE-A4817A75FFE9}" destId="{79835088-8F93-4C52-8A11-9A4770C4BF5B}" srcOrd="0" destOrd="0" presId="urn:microsoft.com/office/officeart/2005/8/layout/vList3"/>
    <dgm:cxn modelId="{840F2291-CF84-48D3-A3D6-4B42C3DBF68F}" type="presParOf" srcId="{79835088-8F93-4C52-8A11-9A4770C4BF5B}" destId="{6E7F4E87-6DEE-4C7C-9C47-60AB502011D4}" srcOrd="0" destOrd="0" presId="urn:microsoft.com/office/officeart/2005/8/layout/vList3"/>
    <dgm:cxn modelId="{7EA4A65E-09AE-4CAD-B71C-002BE3E24766}" type="presParOf" srcId="{79835088-8F93-4C52-8A11-9A4770C4BF5B}" destId="{3DF9CE12-BC53-4C92-B709-FE6067C65574}" srcOrd="1" destOrd="0" presId="urn:microsoft.com/office/officeart/2005/8/layout/vList3"/>
    <dgm:cxn modelId="{B7817CAB-AE07-43C7-A73A-1360CB80FE95}" type="presParOf" srcId="{2C754B56-AB86-4215-9BAE-A4817A75FFE9}" destId="{1AB57664-0B35-4149-8038-3B757D7852E6}" srcOrd="1" destOrd="0" presId="urn:microsoft.com/office/officeart/2005/8/layout/vList3"/>
    <dgm:cxn modelId="{E1E4DE2B-473F-46EB-B8AF-2E1482D42FF7}" type="presParOf" srcId="{2C754B56-AB86-4215-9BAE-A4817A75FFE9}" destId="{FEAFAB13-4383-4B4D-8BFF-F1C9EBE8B95D}" srcOrd="2" destOrd="0" presId="urn:microsoft.com/office/officeart/2005/8/layout/vList3"/>
    <dgm:cxn modelId="{9F8C1594-CA24-406B-81D1-F801C7A41699}" type="presParOf" srcId="{FEAFAB13-4383-4B4D-8BFF-F1C9EBE8B95D}" destId="{8F5F462D-1AE9-4B7A-BEED-36D06257087E}" srcOrd="0" destOrd="0" presId="urn:microsoft.com/office/officeart/2005/8/layout/vList3"/>
    <dgm:cxn modelId="{44BE0DE8-4DE4-44E9-8F32-0F6EC26044BD}" type="presParOf" srcId="{FEAFAB13-4383-4B4D-8BFF-F1C9EBE8B95D}" destId="{23E554B5-3B88-4FF8-AFEC-9676F40F6270}" srcOrd="1" destOrd="0" presId="urn:microsoft.com/office/officeart/2005/8/layout/vList3"/>
    <dgm:cxn modelId="{D4BEC2D4-5645-497B-B6CB-A20793A80F0C}" type="presParOf" srcId="{2C754B56-AB86-4215-9BAE-A4817A75FFE9}" destId="{445C34D4-647C-4FA5-ACC6-7D74172383A6}" srcOrd="3" destOrd="0" presId="urn:microsoft.com/office/officeart/2005/8/layout/vList3"/>
    <dgm:cxn modelId="{D4A64BCC-DE71-4FFE-A176-DDC8987397BA}" type="presParOf" srcId="{2C754B56-AB86-4215-9BAE-A4817A75FFE9}" destId="{AB958C69-B062-480F-9FF5-1BF83AEAE6BD}" srcOrd="4" destOrd="0" presId="urn:microsoft.com/office/officeart/2005/8/layout/vList3"/>
    <dgm:cxn modelId="{FBCAA98F-1C57-46A9-BCF7-1A9E3AB32558}" type="presParOf" srcId="{AB958C69-B062-480F-9FF5-1BF83AEAE6BD}" destId="{944EB88A-1E4A-4F6D-97FB-C14DB2574EED}" srcOrd="0" destOrd="0" presId="urn:microsoft.com/office/officeart/2005/8/layout/vList3"/>
    <dgm:cxn modelId="{6D89A313-F41A-41BF-8B5B-92531E2AAC49}" type="presParOf" srcId="{AB958C69-B062-480F-9FF5-1BF83AEAE6BD}" destId="{8F9A0446-5101-4C16-9CA1-59EADF86BC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19F6886-BF94-4152-970B-9007B2949F9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291A2-A692-4555-ACFF-4ED9DF716B8D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Compensation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706BC12-D575-47C4-8DB7-038DB00DCCE0}" type="parTrans" cxnId="{EE14A2D7-864C-4C49-A372-C78E9935218E}">
      <dgm:prSet/>
      <dgm:spPr/>
      <dgm:t>
        <a:bodyPr/>
        <a:lstStyle/>
        <a:p>
          <a:endParaRPr lang="en-US"/>
        </a:p>
      </dgm:t>
    </dgm:pt>
    <dgm:pt modelId="{788F87C5-227D-47D7-BA0E-6D012E89A302}" type="sibTrans" cxnId="{EE14A2D7-864C-4C49-A372-C78E9935218E}">
      <dgm:prSet/>
      <dgm:spPr/>
      <dgm:t>
        <a:bodyPr/>
        <a:lstStyle/>
        <a:p>
          <a:endParaRPr lang="en-US"/>
        </a:p>
      </dgm:t>
    </dgm:pt>
    <dgm:pt modelId="{D18532E3-1408-4148-9E4A-26045A343EC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Mixed income / </a:t>
          </a:r>
          <a:br>
            <a:rPr lang="en-US" dirty="0" smtClean="0">
              <a:latin typeface="Franklin Gothic Medium Cond" panose="020B0606030402020204" pitchFamily="34" charset="0"/>
            </a:rPr>
          </a:br>
          <a:r>
            <a:rPr lang="en-US" dirty="0" smtClean="0">
              <a:latin typeface="Franklin Gothic Medium Cond" panose="020B0606030402020204" pitchFamily="34" charset="0"/>
            </a:rPr>
            <a:t>Operating Surplus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735FDCE-097F-4625-BDBC-7AC565EC79ED}" type="parTrans" cxnId="{3E4F5FEA-93B9-4BA2-BD84-83B4228D8E99}">
      <dgm:prSet/>
      <dgm:spPr/>
      <dgm:t>
        <a:bodyPr/>
        <a:lstStyle/>
        <a:p>
          <a:endParaRPr lang="en-US"/>
        </a:p>
      </dgm:t>
    </dgm:pt>
    <dgm:pt modelId="{071E7707-7D8B-42E3-BB1D-D292925E88FA}" type="sibTrans" cxnId="{3E4F5FEA-93B9-4BA2-BD84-83B4228D8E99}">
      <dgm:prSet/>
      <dgm:spPr/>
      <dgm:t>
        <a:bodyPr/>
        <a:lstStyle/>
        <a:p>
          <a:endParaRPr lang="en-US"/>
        </a:p>
      </dgm:t>
    </dgm:pt>
    <dgm:pt modelId="{ED2B2D6A-7AF2-4367-91BE-1214BC2F40E1}">
      <dgm:prSet phldrT="[Text]"/>
      <dgm:spPr>
        <a:solidFill>
          <a:schemeClr val="tx2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Consumption of Fixed Capital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CFB175-6A9F-4EF6-B9F3-D05369BE57C7}" type="parTrans" cxnId="{E9DEF950-15EC-4AB1-80CC-600B30D35E15}">
      <dgm:prSet/>
      <dgm:spPr/>
      <dgm:t>
        <a:bodyPr/>
        <a:lstStyle/>
        <a:p>
          <a:endParaRPr lang="en-US"/>
        </a:p>
      </dgm:t>
    </dgm:pt>
    <dgm:pt modelId="{856D69CE-D050-4248-9606-5771C29A30DF}" type="sibTrans" cxnId="{E9DEF950-15EC-4AB1-80CC-600B30D35E15}">
      <dgm:prSet/>
      <dgm:spPr/>
      <dgm:t>
        <a:bodyPr/>
        <a:lstStyle/>
        <a:p>
          <a:endParaRPr lang="en-US"/>
        </a:p>
      </dgm:t>
    </dgm:pt>
    <dgm:pt modelId="{2C754B56-AB86-4215-9BAE-A4817A75FFE9}" type="pres">
      <dgm:prSet presAssocID="{C19F6886-BF94-4152-970B-9007B2949F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35088-8F93-4C52-8A11-9A4770C4BF5B}" type="pres">
      <dgm:prSet presAssocID="{6C1291A2-A692-4555-ACFF-4ED9DF716B8D}" presName="composite" presStyleCnt="0"/>
      <dgm:spPr/>
    </dgm:pt>
    <dgm:pt modelId="{6E7F4E87-6DEE-4C7C-9C47-60AB502011D4}" type="pres">
      <dgm:prSet presAssocID="{6C1291A2-A692-4555-ACFF-4ED9DF716B8D}" presName="imgShp" presStyleLbl="fgImgPlace1" presStyleIdx="0" presStyleCnt="3" custScaleX="8233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DF9CE12-BC53-4C92-B709-FE6067C65574}" type="pres">
      <dgm:prSet presAssocID="{6C1291A2-A692-4555-ACFF-4ED9DF716B8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57664-0B35-4149-8038-3B757D7852E6}" type="pres">
      <dgm:prSet presAssocID="{788F87C5-227D-47D7-BA0E-6D012E89A302}" presName="spacing" presStyleCnt="0"/>
      <dgm:spPr/>
    </dgm:pt>
    <dgm:pt modelId="{FEAFAB13-4383-4B4D-8BFF-F1C9EBE8B95D}" type="pres">
      <dgm:prSet presAssocID="{ED2B2D6A-7AF2-4367-91BE-1214BC2F40E1}" presName="composite" presStyleCnt="0"/>
      <dgm:spPr/>
    </dgm:pt>
    <dgm:pt modelId="{8F5F462D-1AE9-4B7A-BEED-36D06257087E}" type="pres">
      <dgm:prSet presAssocID="{ED2B2D6A-7AF2-4367-91BE-1214BC2F40E1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3E554B5-3B88-4FF8-AFEC-9676F40F6270}" type="pres">
      <dgm:prSet presAssocID="{ED2B2D6A-7AF2-4367-91BE-1214BC2F40E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C34D4-647C-4FA5-ACC6-7D74172383A6}" type="pres">
      <dgm:prSet presAssocID="{856D69CE-D050-4248-9606-5771C29A30DF}" presName="spacing" presStyleCnt="0"/>
      <dgm:spPr/>
    </dgm:pt>
    <dgm:pt modelId="{AB958C69-B062-480F-9FF5-1BF83AEAE6BD}" type="pres">
      <dgm:prSet presAssocID="{D18532E3-1408-4148-9E4A-26045A343EC1}" presName="composite" presStyleCnt="0"/>
      <dgm:spPr/>
    </dgm:pt>
    <dgm:pt modelId="{944EB88A-1E4A-4F6D-97FB-C14DB2574EED}" type="pres">
      <dgm:prSet presAssocID="{D18532E3-1408-4148-9E4A-26045A343EC1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F9A0446-5101-4C16-9CA1-59EADF86BC83}" type="pres">
      <dgm:prSet presAssocID="{D18532E3-1408-4148-9E4A-26045A343EC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8CE381-F9E7-46F7-811A-B458DE4C76DD}" type="presOf" srcId="{6C1291A2-A692-4555-ACFF-4ED9DF716B8D}" destId="{3DF9CE12-BC53-4C92-B709-FE6067C65574}" srcOrd="0" destOrd="0" presId="urn:microsoft.com/office/officeart/2005/8/layout/vList3"/>
    <dgm:cxn modelId="{3E4F5FEA-93B9-4BA2-BD84-83B4228D8E99}" srcId="{C19F6886-BF94-4152-970B-9007B2949F9A}" destId="{D18532E3-1408-4148-9E4A-26045A343EC1}" srcOrd="2" destOrd="0" parTransId="{E735FDCE-097F-4625-BDBC-7AC565EC79ED}" sibTransId="{071E7707-7D8B-42E3-BB1D-D292925E88FA}"/>
    <dgm:cxn modelId="{EE14A2D7-864C-4C49-A372-C78E9935218E}" srcId="{C19F6886-BF94-4152-970B-9007B2949F9A}" destId="{6C1291A2-A692-4555-ACFF-4ED9DF716B8D}" srcOrd="0" destOrd="0" parTransId="{3706BC12-D575-47C4-8DB7-038DB00DCCE0}" sibTransId="{788F87C5-227D-47D7-BA0E-6D012E89A302}"/>
    <dgm:cxn modelId="{25B9C1EC-3AEE-4A7C-AA54-1B301DF47197}" type="presOf" srcId="{ED2B2D6A-7AF2-4367-91BE-1214BC2F40E1}" destId="{23E554B5-3B88-4FF8-AFEC-9676F40F6270}" srcOrd="0" destOrd="0" presId="urn:microsoft.com/office/officeart/2005/8/layout/vList3"/>
    <dgm:cxn modelId="{90317891-12B5-426C-A898-FE4A69DC7658}" type="presOf" srcId="{C19F6886-BF94-4152-970B-9007B2949F9A}" destId="{2C754B56-AB86-4215-9BAE-A4817A75FFE9}" srcOrd="0" destOrd="0" presId="urn:microsoft.com/office/officeart/2005/8/layout/vList3"/>
    <dgm:cxn modelId="{E9DEF950-15EC-4AB1-80CC-600B30D35E15}" srcId="{C19F6886-BF94-4152-970B-9007B2949F9A}" destId="{ED2B2D6A-7AF2-4367-91BE-1214BC2F40E1}" srcOrd="1" destOrd="0" parTransId="{30CFB175-6A9F-4EF6-B9F3-D05369BE57C7}" sibTransId="{856D69CE-D050-4248-9606-5771C29A30DF}"/>
    <dgm:cxn modelId="{E5F47167-D7B6-4206-96B9-3AF5C21C9D6B}" type="presOf" srcId="{D18532E3-1408-4148-9E4A-26045A343EC1}" destId="{8F9A0446-5101-4C16-9CA1-59EADF86BC83}" srcOrd="0" destOrd="0" presId="urn:microsoft.com/office/officeart/2005/8/layout/vList3"/>
    <dgm:cxn modelId="{BD114382-21CD-410E-A90E-117E3FB7B2C4}" type="presParOf" srcId="{2C754B56-AB86-4215-9BAE-A4817A75FFE9}" destId="{79835088-8F93-4C52-8A11-9A4770C4BF5B}" srcOrd="0" destOrd="0" presId="urn:microsoft.com/office/officeart/2005/8/layout/vList3"/>
    <dgm:cxn modelId="{7DA19C92-FF5F-4DFC-9A12-0F485AD74207}" type="presParOf" srcId="{79835088-8F93-4C52-8A11-9A4770C4BF5B}" destId="{6E7F4E87-6DEE-4C7C-9C47-60AB502011D4}" srcOrd="0" destOrd="0" presId="urn:microsoft.com/office/officeart/2005/8/layout/vList3"/>
    <dgm:cxn modelId="{4A82CE6A-9936-4A8A-8438-65C84999C3EE}" type="presParOf" srcId="{79835088-8F93-4C52-8A11-9A4770C4BF5B}" destId="{3DF9CE12-BC53-4C92-B709-FE6067C65574}" srcOrd="1" destOrd="0" presId="urn:microsoft.com/office/officeart/2005/8/layout/vList3"/>
    <dgm:cxn modelId="{498ED390-C460-4F2A-AF1B-CA62047C354F}" type="presParOf" srcId="{2C754B56-AB86-4215-9BAE-A4817A75FFE9}" destId="{1AB57664-0B35-4149-8038-3B757D7852E6}" srcOrd="1" destOrd="0" presId="urn:microsoft.com/office/officeart/2005/8/layout/vList3"/>
    <dgm:cxn modelId="{1CCCABF8-453A-42F4-A398-B4565F9FD298}" type="presParOf" srcId="{2C754B56-AB86-4215-9BAE-A4817A75FFE9}" destId="{FEAFAB13-4383-4B4D-8BFF-F1C9EBE8B95D}" srcOrd="2" destOrd="0" presId="urn:microsoft.com/office/officeart/2005/8/layout/vList3"/>
    <dgm:cxn modelId="{83426A8E-12B8-40D6-964A-6CB5F2CBF469}" type="presParOf" srcId="{FEAFAB13-4383-4B4D-8BFF-F1C9EBE8B95D}" destId="{8F5F462D-1AE9-4B7A-BEED-36D06257087E}" srcOrd="0" destOrd="0" presId="urn:microsoft.com/office/officeart/2005/8/layout/vList3"/>
    <dgm:cxn modelId="{EDA5075F-F0EF-4AA9-9C95-2491B7318DA5}" type="presParOf" srcId="{FEAFAB13-4383-4B4D-8BFF-F1C9EBE8B95D}" destId="{23E554B5-3B88-4FF8-AFEC-9676F40F6270}" srcOrd="1" destOrd="0" presId="urn:microsoft.com/office/officeart/2005/8/layout/vList3"/>
    <dgm:cxn modelId="{BD417099-0DA6-48D9-B0B5-B4C3CFBDADC2}" type="presParOf" srcId="{2C754B56-AB86-4215-9BAE-A4817A75FFE9}" destId="{445C34D4-647C-4FA5-ACC6-7D74172383A6}" srcOrd="3" destOrd="0" presId="urn:microsoft.com/office/officeart/2005/8/layout/vList3"/>
    <dgm:cxn modelId="{15FEF194-5B08-4B1C-B9DD-382CB857F14D}" type="presParOf" srcId="{2C754B56-AB86-4215-9BAE-A4817A75FFE9}" destId="{AB958C69-B062-480F-9FF5-1BF83AEAE6BD}" srcOrd="4" destOrd="0" presId="urn:microsoft.com/office/officeart/2005/8/layout/vList3"/>
    <dgm:cxn modelId="{8AE4A898-B5F5-4DB9-B894-AE4EE699E793}" type="presParOf" srcId="{AB958C69-B062-480F-9FF5-1BF83AEAE6BD}" destId="{944EB88A-1E4A-4F6D-97FB-C14DB2574EED}" srcOrd="0" destOrd="0" presId="urn:microsoft.com/office/officeart/2005/8/layout/vList3"/>
    <dgm:cxn modelId="{6B9FC0C4-8972-499B-BB87-CAC9F6196B4D}" type="presParOf" srcId="{AB958C69-B062-480F-9FF5-1BF83AEAE6BD}" destId="{8F9A0446-5101-4C16-9CA1-59EADF86BC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E963F8C-3E94-4ABE-869E-802172BCDBF2}" type="doc">
      <dgm:prSet loTypeId="urn:microsoft.com/office/officeart/2008/layout/AlternatingPictureBlocks" loCatId="pictur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DD0205-03E6-44B2-8BA9-FF12A911B37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Formulas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3FA77C71-5FA2-428D-8CDA-0D3940425882}" type="parTrans" cxnId="{194AAFBA-C276-42C4-89A4-D5B0C37896D3}">
      <dgm:prSet/>
      <dgm:spPr/>
      <dgm:t>
        <a:bodyPr/>
        <a:lstStyle/>
        <a:p>
          <a:endParaRPr lang="en-US"/>
        </a:p>
      </dgm:t>
    </dgm:pt>
    <dgm:pt modelId="{51760AB2-21DB-493E-BD4C-693411C01806}" type="sibTrans" cxnId="{194AAFBA-C276-42C4-89A4-D5B0C37896D3}">
      <dgm:prSet/>
      <dgm:spPr/>
      <dgm:t>
        <a:bodyPr/>
        <a:lstStyle/>
        <a:p>
          <a:endParaRPr lang="en-US"/>
        </a:p>
      </dgm:t>
    </dgm:pt>
    <dgm:pt modelId="{9B3C7FA5-2E85-4598-A377-63E0279EB9D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Calculation Methods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D8E172A3-53E6-4285-B522-539CCAD0A173}" type="parTrans" cxnId="{0EF73E07-F44D-46DF-A70C-EA21B4675B33}">
      <dgm:prSet/>
      <dgm:spPr/>
      <dgm:t>
        <a:bodyPr/>
        <a:lstStyle/>
        <a:p>
          <a:endParaRPr lang="en-US"/>
        </a:p>
      </dgm:t>
    </dgm:pt>
    <dgm:pt modelId="{A6CE0A12-5823-4435-AC78-D910A31C92BF}" type="sibTrans" cxnId="{0EF73E07-F44D-46DF-A70C-EA21B4675B33}">
      <dgm:prSet/>
      <dgm:spPr/>
      <dgm:t>
        <a:bodyPr/>
        <a:lstStyle/>
        <a:p>
          <a:endParaRPr lang="en-US"/>
        </a:p>
      </dgm:t>
    </dgm:pt>
    <dgm:pt modelId="{02E332D1-3770-4D7A-A4E2-85FD1DB8CD72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CSO modification</a:t>
          </a:r>
        </a:p>
      </dgm:t>
    </dgm:pt>
    <dgm:pt modelId="{1584BBC8-C998-468B-8121-D53523F3A979}" type="parTrans" cxnId="{6B256013-F549-457C-92B9-9D0A3060CF55}">
      <dgm:prSet/>
      <dgm:spPr/>
      <dgm:t>
        <a:bodyPr/>
        <a:lstStyle/>
        <a:p>
          <a:endParaRPr lang="en-US"/>
        </a:p>
      </dgm:t>
    </dgm:pt>
    <dgm:pt modelId="{D74BEA62-442B-4382-8E17-A59DD2563C72}" type="sibTrans" cxnId="{6B256013-F549-457C-92B9-9D0A3060CF55}">
      <dgm:prSet/>
      <dgm:spPr/>
      <dgm:t>
        <a:bodyPr/>
        <a:lstStyle/>
        <a:p>
          <a:endParaRPr lang="en-US"/>
        </a:p>
      </dgm:t>
    </dgm:pt>
    <dgm:pt modelId="{EAA8285B-9811-455F-BBDC-D362E0B39EC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Survey Data</a:t>
          </a:r>
        </a:p>
      </dgm:t>
    </dgm:pt>
    <dgm:pt modelId="{DFAF1E3E-F717-403D-92DC-A28C1C0D3122}" type="parTrans" cxnId="{CABA626A-8BEF-41CA-817A-2A877F1DFE74}">
      <dgm:prSet/>
      <dgm:spPr/>
      <dgm:t>
        <a:bodyPr/>
        <a:lstStyle/>
        <a:p>
          <a:endParaRPr lang="en-US"/>
        </a:p>
      </dgm:t>
    </dgm:pt>
    <dgm:pt modelId="{635B2A4D-1218-40E0-A81C-67A8AE4CBE02}" type="sibTrans" cxnId="{CABA626A-8BEF-41CA-817A-2A877F1DFE74}">
      <dgm:prSet/>
      <dgm:spPr/>
      <dgm:t>
        <a:bodyPr/>
        <a:lstStyle/>
        <a:p>
          <a:endParaRPr lang="en-US"/>
        </a:p>
      </dgm:t>
    </dgm:pt>
    <dgm:pt modelId="{C013DD7A-1B70-4E27-A7D0-83F0386BE847}" type="pres">
      <dgm:prSet presAssocID="{2E963F8C-3E94-4ABE-869E-802172BCDBF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94868-8AEF-4E02-BEA0-0A752EAA0D77}" type="pres">
      <dgm:prSet presAssocID="{19DD0205-03E6-44B2-8BA9-FF12A911B375}" presName="comp" presStyleCnt="0"/>
      <dgm:spPr/>
      <dgm:t>
        <a:bodyPr/>
        <a:lstStyle/>
        <a:p>
          <a:endParaRPr lang="en-US"/>
        </a:p>
      </dgm:t>
    </dgm:pt>
    <dgm:pt modelId="{26B078D2-D68E-4FAE-9B7B-CACF24C35FDE}" type="pres">
      <dgm:prSet presAssocID="{19DD0205-03E6-44B2-8BA9-FF12A911B375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F5ED0-E621-46EB-AEC5-748067A8DC68}" type="pres">
      <dgm:prSet presAssocID="{19DD0205-03E6-44B2-8BA9-FF12A911B375}" presName="rect1" presStyleLbl="l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9863A0-6BF3-4074-B92E-32508586BC90}" type="pres">
      <dgm:prSet presAssocID="{51760AB2-21DB-493E-BD4C-693411C01806}" presName="sibTrans" presStyleCnt="0"/>
      <dgm:spPr/>
      <dgm:t>
        <a:bodyPr/>
        <a:lstStyle/>
        <a:p>
          <a:endParaRPr lang="en-US"/>
        </a:p>
      </dgm:t>
    </dgm:pt>
    <dgm:pt modelId="{93FE43B9-16B2-47BC-9086-19B07286B0B2}" type="pres">
      <dgm:prSet presAssocID="{9B3C7FA5-2E85-4598-A377-63E0279EB9D5}" presName="comp" presStyleCnt="0"/>
      <dgm:spPr/>
      <dgm:t>
        <a:bodyPr/>
        <a:lstStyle/>
        <a:p>
          <a:endParaRPr lang="en-US"/>
        </a:p>
      </dgm:t>
    </dgm:pt>
    <dgm:pt modelId="{7A36D6AE-128E-4DD2-8762-766112FED699}" type="pres">
      <dgm:prSet presAssocID="{9B3C7FA5-2E85-4598-A377-63E0279EB9D5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50DC3-8263-4EEF-AAA0-6731C5D3D1BD}" type="pres">
      <dgm:prSet presAssocID="{9B3C7FA5-2E85-4598-A377-63E0279EB9D5}" presName="rect1" presStyleLbl="l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4F8519-8912-4CCE-90A4-A3A456C6D8C7}" type="pres">
      <dgm:prSet presAssocID="{A6CE0A12-5823-4435-AC78-D910A31C92BF}" presName="sibTrans" presStyleCnt="0"/>
      <dgm:spPr/>
      <dgm:t>
        <a:bodyPr/>
        <a:lstStyle/>
        <a:p>
          <a:endParaRPr lang="en-US"/>
        </a:p>
      </dgm:t>
    </dgm:pt>
    <dgm:pt modelId="{9DBCC83B-29C4-41E0-A755-46B977C5E3C3}" type="pres">
      <dgm:prSet presAssocID="{02E332D1-3770-4D7A-A4E2-85FD1DB8CD72}" presName="comp" presStyleCnt="0"/>
      <dgm:spPr/>
      <dgm:t>
        <a:bodyPr/>
        <a:lstStyle/>
        <a:p>
          <a:endParaRPr lang="en-US"/>
        </a:p>
      </dgm:t>
    </dgm:pt>
    <dgm:pt modelId="{F575F4CB-ABF1-403A-A92E-840F2819C63C}" type="pres">
      <dgm:prSet presAssocID="{02E332D1-3770-4D7A-A4E2-85FD1DB8CD72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3F390-C0C9-4CC6-96FE-B2A61FDE6A76}" type="pres">
      <dgm:prSet presAssocID="{02E332D1-3770-4D7A-A4E2-85FD1DB8CD72}" presName="rect1" presStyleLbl="l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A200A-460D-4DAA-BEDA-FA2978925F94}" type="pres">
      <dgm:prSet presAssocID="{D74BEA62-442B-4382-8E17-A59DD2563C72}" presName="sibTrans" presStyleCnt="0"/>
      <dgm:spPr/>
      <dgm:t>
        <a:bodyPr/>
        <a:lstStyle/>
        <a:p>
          <a:endParaRPr lang="en-US"/>
        </a:p>
      </dgm:t>
    </dgm:pt>
    <dgm:pt modelId="{D5D96F80-ED77-4203-A25D-0B89BEADD9D4}" type="pres">
      <dgm:prSet presAssocID="{EAA8285B-9811-455F-BBDC-D362E0B39ECD}" presName="comp" presStyleCnt="0"/>
      <dgm:spPr/>
      <dgm:t>
        <a:bodyPr/>
        <a:lstStyle/>
        <a:p>
          <a:endParaRPr lang="en-US"/>
        </a:p>
      </dgm:t>
    </dgm:pt>
    <dgm:pt modelId="{3A7102FC-13FE-47C3-90AE-44423CF5E1BD}" type="pres">
      <dgm:prSet presAssocID="{EAA8285B-9811-455F-BBDC-D362E0B39ECD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B72FD-41A0-434F-A8CE-03C408351A79}" type="pres">
      <dgm:prSet presAssocID="{EAA8285B-9811-455F-BBDC-D362E0B39ECD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6B1571E1-375A-45A0-ADD8-3A57263A124F}" type="presOf" srcId="{EAA8285B-9811-455F-BBDC-D362E0B39ECD}" destId="{3A7102FC-13FE-47C3-90AE-44423CF5E1BD}" srcOrd="0" destOrd="0" presId="urn:microsoft.com/office/officeart/2008/layout/AlternatingPictureBlocks"/>
    <dgm:cxn modelId="{05772FE8-A705-459C-A76F-7DE8EA5D18DD}" type="presOf" srcId="{9B3C7FA5-2E85-4598-A377-63E0279EB9D5}" destId="{7A36D6AE-128E-4DD2-8762-766112FED699}" srcOrd="0" destOrd="0" presId="urn:microsoft.com/office/officeart/2008/layout/AlternatingPictureBlocks"/>
    <dgm:cxn modelId="{194AAFBA-C276-42C4-89A4-D5B0C37896D3}" srcId="{2E963F8C-3E94-4ABE-869E-802172BCDBF2}" destId="{19DD0205-03E6-44B2-8BA9-FF12A911B375}" srcOrd="0" destOrd="0" parTransId="{3FA77C71-5FA2-428D-8CDA-0D3940425882}" sibTransId="{51760AB2-21DB-493E-BD4C-693411C01806}"/>
    <dgm:cxn modelId="{6B256013-F549-457C-92B9-9D0A3060CF55}" srcId="{2E963F8C-3E94-4ABE-869E-802172BCDBF2}" destId="{02E332D1-3770-4D7A-A4E2-85FD1DB8CD72}" srcOrd="2" destOrd="0" parTransId="{1584BBC8-C998-468B-8121-D53523F3A979}" sibTransId="{D74BEA62-442B-4382-8E17-A59DD2563C72}"/>
    <dgm:cxn modelId="{A39652F8-0D0D-4B80-9080-6E2FAF3BE162}" type="presOf" srcId="{2E963F8C-3E94-4ABE-869E-802172BCDBF2}" destId="{C013DD7A-1B70-4E27-A7D0-83F0386BE847}" srcOrd="0" destOrd="0" presId="urn:microsoft.com/office/officeart/2008/layout/AlternatingPictureBlocks"/>
    <dgm:cxn modelId="{CABA626A-8BEF-41CA-817A-2A877F1DFE74}" srcId="{2E963F8C-3E94-4ABE-869E-802172BCDBF2}" destId="{EAA8285B-9811-455F-BBDC-D362E0B39ECD}" srcOrd="3" destOrd="0" parTransId="{DFAF1E3E-F717-403D-92DC-A28C1C0D3122}" sibTransId="{635B2A4D-1218-40E0-A81C-67A8AE4CBE02}"/>
    <dgm:cxn modelId="{0EF73E07-F44D-46DF-A70C-EA21B4675B33}" srcId="{2E963F8C-3E94-4ABE-869E-802172BCDBF2}" destId="{9B3C7FA5-2E85-4598-A377-63E0279EB9D5}" srcOrd="1" destOrd="0" parTransId="{D8E172A3-53E6-4285-B522-539CCAD0A173}" sibTransId="{A6CE0A12-5823-4435-AC78-D910A31C92BF}"/>
    <dgm:cxn modelId="{85E21795-2C42-4A5B-941C-C901180360D9}" type="presOf" srcId="{19DD0205-03E6-44B2-8BA9-FF12A911B375}" destId="{26B078D2-D68E-4FAE-9B7B-CACF24C35FDE}" srcOrd="0" destOrd="0" presId="urn:microsoft.com/office/officeart/2008/layout/AlternatingPictureBlocks"/>
    <dgm:cxn modelId="{BDFECCD2-B6DF-444F-AC0D-10537B9156E5}" type="presOf" srcId="{02E332D1-3770-4D7A-A4E2-85FD1DB8CD72}" destId="{F575F4CB-ABF1-403A-A92E-840F2819C63C}" srcOrd="0" destOrd="0" presId="urn:microsoft.com/office/officeart/2008/layout/AlternatingPictureBlocks"/>
    <dgm:cxn modelId="{41B0D38C-BA99-47C0-848F-B11E35F04AB6}" type="presParOf" srcId="{C013DD7A-1B70-4E27-A7D0-83F0386BE847}" destId="{8D194868-8AEF-4E02-BEA0-0A752EAA0D77}" srcOrd="0" destOrd="0" presId="urn:microsoft.com/office/officeart/2008/layout/AlternatingPictureBlocks"/>
    <dgm:cxn modelId="{F7347E90-0197-483E-AF94-44684FE4702B}" type="presParOf" srcId="{8D194868-8AEF-4E02-BEA0-0A752EAA0D77}" destId="{26B078D2-D68E-4FAE-9B7B-CACF24C35FDE}" srcOrd="0" destOrd="0" presId="urn:microsoft.com/office/officeart/2008/layout/AlternatingPictureBlocks"/>
    <dgm:cxn modelId="{7028797A-03CF-41C1-A2A6-5AB2D1D45F07}" type="presParOf" srcId="{8D194868-8AEF-4E02-BEA0-0A752EAA0D77}" destId="{653F5ED0-E621-46EB-AEC5-748067A8DC68}" srcOrd="1" destOrd="0" presId="urn:microsoft.com/office/officeart/2008/layout/AlternatingPictureBlocks"/>
    <dgm:cxn modelId="{FC3CA4CA-504D-4793-861C-F3C4447DEAA8}" type="presParOf" srcId="{C013DD7A-1B70-4E27-A7D0-83F0386BE847}" destId="{DB9863A0-6BF3-4074-B92E-32508586BC90}" srcOrd="1" destOrd="0" presId="urn:microsoft.com/office/officeart/2008/layout/AlternatingPictureBlocks"/>
    <dgm:cxn modelId="{0F76A513-7E58-4274-8BCF-673D1BAF1174}" type="presParOf" srcId="{C013DD7A-1B70-4E27-A7D0-83F0386BE847}" destId="{93FE43B9-16B2-47BC-9086-19B07286B0B2}" srcOrd="2" destOrd="0" presId="urn:microsoft.com/office/officeart/2008/layout/AlternatingPictureBlocks"/>
    <dgm:cxn modelId="{5AE81D04-2EA7-425D-96FF-BE4C29BC9A3D}" type="presParOf" srcId="{93FE43B9-16B2-47BC-9086-19B07286B0B2}" destId="{7A36D6AE-128E-4DD2-8762-766112FED699}" srcOrd="0" destOrd="0" presId="urn:microsoft.com/office/officeart/2008/layout/AlternatingPictureBlocks"/>
    <dgm:cxn modelId="{28564559-EE50-4C87-87C4-B1602A89CB15}" type="presParOf" srcId="{93FE43B9-16B2-47BC-9086-19B07286B0B2}" destId="{55F50DC3-8263-4EEF-AAA0-6731C5D3D1BD}" srcOrd="1" destOrd="0" presId="urn:microsoft.com/office/officeart/2008/layout/AlternatingPictureBlocks"/>
    <dgm:cxn modelId="{DAEB9D08-60D0-4CAE-A573-59E769527658}" type="presParOf" srcId="{C013DD7A-1B70-4E27-A7D0-83F0386BE847}" destId="{C14F8519-8912-4CCE-90A4-A3A456C6D8C7}" srcOrd="3" destOrd="0" presId="urn:microsoft.com/office/officeart/2008/layout/AlternatingPictureBlocks"/>
    <dgm:cxn modelId="{994E2166-0697-423D-8197-8F016E0E4D95}" type="presParOf" srcId="{C013DD7A-1B70-4E27-A7D0-83F0386BE847}" destId="{9DBCC83B-29C4-41E0-A755-46B977C5E3C3}" srcOrd="4" destOrd="0" presId="urn:microsoft.com/office/officeart/2008/layout/AlternatingPictureBlocks"/>
    <dgm:cxn modelId="{C6865BA8-04F6-4894-95D6-07ECC47E1998}" type="presParOf" srcId="{9DBCC83B-29C4-41E0-A755-46B977C5E3C3}" destId="{F575F4CB-ABF1-403A-A92E-840F2819C63C}" srcOrd="0" destOrd="0" presId="urn:microsoft.com/office/officeart/2008/layout/AlternatingPictureBlocks"/>
    <dgm:cxn modelId="{E77803E3-667A-4DBE-961F-2D5BE95C8884}" type="presParOf" srcId="{9DBCC83B-29C4-41E0-A755-46B977C5E3C3}" destId="{20F3F390-C0C9-4CC6-96FE-B2A61FDE6A76}" srcOrd="1" destOrd="0" presId="urn:microsoft.com/office/officeart/2008/layout/AlternatingPictureBlocks"/>
    <dgm:cxn modelId="{E249297B-0860-4BB3-AB70-151AA90934D3}" type="presParOf" srcId="{C013DD7A-1B70-4E27-A7D0-83F0386BE847}" destId="{83BA200A-460D-4DAA-BEDA-FA2978925F94}" srcOrd="5" destOrd="0" presId="urn:microsoft.com/office/officeart/2008/layout/AlternatingPictureBlocks"/>
    <dgm:cxn modelId="{D93E70DC-1597-4A33-A668-5E6BC2B68EDD}" type="presParOf" srcId="{C013DD7A-1B70-4E27-A7D0-83F0386BE847}" destId="{D5D96F80-ED77-4203-A25D-0B89BEADD9D4}" srcOrd="6" destOrd="0" presId="urn:microsoft.com/office/officeart/2008/layout/AlternatingPictureBlocks"/>
    <dgm:cxn modelId="{A0A873B6-D73D-410E-80DD-52B1E3303290}" type="presParOf" srcId="{D5D96F80-ED77-4203-A25D-0B89BEADD9D4}" destId="{3A7102FC-13FE-47C3-90AE-44423CF5E1BD}" srcOrd="0" destOrd="0" presId="urn:microsoft.com/office/officeart/2008/layout/AlternatingPictureBlocks"/>
    <dgm:cxn modelId="{77D5125A-AE07-487A-AA2D-775A1CD57EBD}" type="presParOf" srcId="{D5D96F80-ED77-4203-A25D-0B89BEADD9D4}" destId="{2B9B72FD-41A0-434F-A8CE-03C408351A7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E7B82D9-3AF2-4324-8F6D-4881DBC876BB}" type="doc">
      <dgm:prSet loTypeId="urn:microsoft.com/office/officeart/2005/8/layout/hierarchy3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FC64DC-9605-47B2-9F54-C8217EE35244}">
      <dgm:prSet phldrT="[Text]"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Year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15BC3652-E67B-4CAE-86B1-377189F1B58D}" type="parTrans" cxnId="{36F27B1E-B8EF-4EBD-8358-24588E18B7A2}">
      <dgm:prSet/>
      <dgm:spPr/>
      <dgm:t>
        <a:bodyPr/>
        <a:lstStyle/>
        <a:p>
          <a:endParaRPr lang="en-US"/>
        </a:p>
      </dgm:t>
    </dgm:pt>
    <dgm:pt modelId="{0E88064D-8B46-40F1-A242-0BCFCEC0299E}" type="sibTrans" cxnId="{36F27B1E-B8EF-4EBD-8358-24588E18B7A2}">
      <dgm:prSet/>
      <dgm:spPr/>
      <dgm:t>
        <a:bodyPr/>
        <a:lstStyle/>
        <a:p>
          <a:endParaRPr lang="en-US"/>
        </a:p>
      </dgm:t>
    </dgm:pt>
    <dgm:pt modelId="{91309BAB-CA82-4DB4-A7CB-1D1F2BBE42D9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2011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DEDD1E9F-7FBF-4683-B3DF-E36B8695223B}" type="parTrans" cxnId="{93DA438C-109F-41AF-BFF0-5ADFD51C3A8F}">
      <dgm:prSet/>
      <dgm:spPr/>
      <dgm:t>
        <a:bodyPr/>
        <a:lstStyle/>
        <a:p>
          <a:endParaRPr lang="en-US"/>
        </a:p>
      </dgm:t>
    </dgm:pt>
    <dgm:pt modelId="{0EC27D95-A293-45D8-8895-5B16D28C722D}" type="sibTrans" cxnId="{93DA438C-109F-41AF-BFF0-5ADFD51C3A8F}">
      <dgm:prSet/>
      <dgm:spPr/>
      <dgm:t>
        <a:bodyPr/>
        <a:lstStyle/>
        <a:p>
          <a:endParaRPr lang="en-US"/>
        </a:p>
      </dgm:t>
    </dgm:pt>
    <dgm:pt modelId="{32BB5FD7-7809-4DA7-AE73-12DE6168526E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2012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B984AEA-AA7C-4C95-9C83-D803773A31A3}" type="parTrans" cxnId="{703F6E25-C755-4B37-8E18-193805920C30}">
      <dgm:prSet/>
      <dgm:spPr/>
      <dgm:t>
        <a:bodyPr/>
        <a:lstStyle/>
        <a:p>
          <a:endParaRPr lang="en-US"/>
        </a:p>
      </dgm:t>
    </dgm:pt>
    <dgm:pt modelId="{74A94DB0-FE29-4A76-A4C6-DA3CD5B181C4}" type="sibTrans" cxnId="{703F6E25-C755-4B37-8E18-193805920C30}">
      <dgm:prSet/>
      <dgm:spPr/>
      <dgm:t>
        <a:bodyPr/>
        <a:lstStyle/>
        <a:p>
          <a:endParaRPr lang="en-US"/>
        </a:p>
      </dgm:t>
    </dgm:pt>
    <dgm:pt modelId="{FA326916-3976-40C2-A3D0-09D8ACC7E753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GDP (Crores)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EC1ED7C3-26BD-43CE-B8E3-BBF603C5FE3D}" type="parTrans" cxnId="{56BE2E8C-F754-472F-B98F-0B36B3A37207}">
      <dgm:prSet/>
      <dgm:spPr/>
      <dgm:t>
        <a:bodyPr/>
        <a:lstStyle/>
        <a:p>
          <a:endParaRPr lang="en-US"/>
        </a:p>
      </dgm:t>
    </dgm:pt>
    <dgm:pt modelId="{E8F07EF4-855C-4943-B5FD-E599F03A11F4}" type="sibTrans" cxnId="{56BE2E8C-F754-472F-B98F-0B36B3A37207}">
      <dgm:prSet/>
      <dgm:spPr/>
      <dgm:t>
        <a:bodyPr/>
        <a:lstStyle/>
        <a:p>
          <a:endParaRPr lang="en-US"/>
        </a:p>
      </dgm:t>
    </dgm:pt>
    <dgm:pt modelId="{A516D901-E03F-4EF0-BCB0-BB497402E7C7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8832012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0BA252EA-A5F9-4504-87CB-AEB41AF900BA}" type="parTrans" cxnId="{22F5B713-E0BB-4C52-BAC8-E9184A6A23F3}">
      <dgm:prSet/>
      <dgm:spPr/>
      <dgm:t>
        <a:bodyPr/>
        <a:lstStyle/>
        <a:p>
          <a:endParaRPr lang="en-US"/>
        </a:p>
      </dgm:t>
    </dgm:pt>
    <dgm:pt modelId="{5DF159DF-8572-4339-8C08-1B88803E3502}" type="sibTrans" cxnId="{22F5B713-E0BB-4C52-BAC8-E9184A6A23F3}">
      <dgm:prSet/>
      <dgm:spPr/>
      <dgm:t>
        <a:bodyPr/>
        <a:lstStyle/>
        <a:p>
          <a:endParaRPr lang="en-US"/>
        </a:p>
      </dgm:t>
    </dgm:pt>
    <dgm:pt modelId="{4193DFCF-8E0E-4422-83D0-8D30296F0A15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9280803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64334940-132F-4F73-AA32-F9AABC752BE9}" type="parTrans" cxnId="{9F63EE90-F5F0-4852-A9DA-F0F77080931B}">
      <dgm:prSet/>
      <dgm:spPr/>
      <dgm:t>
        <a:bodyPr/>
        <a:lstStyle/>
        <a:p>
          <a:endParaRPr lang="en-US"/>
        </a:p>
      </dgm:t>
    </dgm:pt>
    <dgm:pt modelId="{A4EBE1E8-B094-4C5C-8748-7DB9790C22D5}" type="sibTrans" cxnId="{9F63EE90-F5F0-4852-A9DA-F0F77080931B}">
      <dgm:prSet/>
      <dgm:spPr/>
      <dgm:t>
        <a:bodyPr/>
        <a:lstStyle/>
        <a:p>
          <a:endParaRPr lang="en-US"/>
        </a:p>
      </dgm:t>
    </dgm:pt>
    <dgm:pt modelId="{9AFBF863-CE78-4159-BAC2-6AB8656A059E}" type="pres">
      <dgm:prSet presAssocID="{8E7B82D9-3AF2-4324-8F6D-4881DBC876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3E615B-09FC-4416-9274-A51E6E6F5E98}" type="pres">
      <dgm:prSet presAssocID="{AAFC64DC-9605-47B2-9F54-C8217EE35244}" presName="root" presStyleCnt="0"/>
      <dgm:spPr/>
    </dgm:pt>
    <dgm:pt modelId="{0BC1D61C-5473-43AC-9847-7951BFBF4CEA}" type="pres">
      <dgm:prSet presAssocID="{AAFC64DC-9605-47B2-9F54-C8217EE35244}" presName="rootComposite" presStyleCnt="0"/>
      <dgm:spPr/>
    </dgm:pt>
    <dgm:pt modelId="{88F15A37-85DB-447C-80C3-EDDCC89796DF}" type="pres">
      <dgm:prSet presAssocID="{AAFC64DC-9605-47B2-9F54-C8217EE35244}" presName="rootText" presStyleLbl="node1" presStyleIdx="0" presStyleCnt="2"/>
      <dgm:spPr/>
      <dgm:t>
        <a:bodyPr/>
        <a:lstStyle/>
        <a:p>
          <a:endParaRPr lang="en-US"/>
        </a:p>
      </dgm:t>
    </dgm:pt>
    <dgm:pt modelId="{806BB533-9B0F-468B-A4FD-38FE4DBAD17B}" type="pres">
      <dgm:prSet presAssocID="{AAFC64DC-9605-47B2-9F54-C8217EE35244}" presName="rootConnector" presStyleLbl="node1" presStyleIdx="0" presStyleCnt="2"/>
      <dgm:spPr/>
      <dgm:t>
        <a:bodyPr/>
        <a:lstStyle/>
        <a:p>
          <a:endParaRPr lang="en-US"/>
        </a:p>
      </dgm:t>
    </dgm:pt>
    <dgm:pt modelId="{E2D93961-048E-4EC2-BE6C-00D29B0F59C5}" type="pres">
      <dgm:prSet presAssocID="{AAFC64DC-9605-47B2-9F54-C8217EE35244}" presName="childShape" presStyleCnt="0"/>
      <dgm:spPr/>
    </dgm:pt>
    <dgm:pt modelId="{284E5EFB-DA85-498B-8BCB-28E9B20E7BE4}" type="pres">
      <dgm:prSet presAssocID="{DEDD1E9F-7FBF-4683-B3DF-E36B8695223B}" presName="Name13" presStyleLbl="parChTrans1D2" presStyleIdx="0" presStyleCnt="4"/>
      <dgm:spPr/>
      <dgm:t>
        <a:bodyPr/>
        <a:lstStyle/>
        <a:p>
          <a:endParaRPr lang="en-US"/>
        </a:p>
      </dgm:t>
    </dgm:pt>
    <dgm:pt modelId="{5995AE16-9850-4EA0-BE32-951C30961F67}" type="pres">
      <dgm:prSet presAssocID="{91309BAB-CA82-4DB4-A7CB-1D1F2BBE42D9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B022B7-1AA9-4F4A-BE70-CB98AA87EBE2}" type="pres">
      <dgm:prSet presAssocID="{EB984AEA-AA7C-4C95-9C83-D803773A31A3}" presName="Name13" presStyleLbl="parChTrans1D2" presStyleIdx="1" presStyleCnt="4"/>
      <dgm:spPr/>
      <dgm:t>
        <a:bodyPr/>
        <a:lstStyle/>
        <a:p>
          <a:endParaRPr lang="en-US"/>
        </a:p>
      </dgm:t>
    </dgm:pt>
    <dgm:pt modelId="{BA9D96DF-FBB4-4052-87F6-C109ED48DF81}" type="pres">
      <dgm:prSet presAssocID="{32BB5FD7-7809-4DA7-AE73-12DE6168526E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0CEDC-3CC2-43F7-82D2-84F4EF7B249F}" type="pres">
      <dgm:prSet presAssocID="{FA326916-3976-40C2-A3D0-09D8ACC7E753}" presName="root" presStyleCnt="0"/>
      <dgm:spPr/>
    </dgm:pt>
    <dgm:pt modelId="{138CCDE3-9F90-4E94-B10E-3DC94260D156}" type="pres">
      <dgm:prSet presAssocID="{FA326916-3976-40C2-A3D0-09D8ACC7E753}" presName="rootComposite" presStyleCnt="0"/>
      <dgm:spPr/>
    </dgm:pt>
    <dgm:pt modelId="{FF5E6102-0959-4B7A-9EE5-96523DC6CCAE}" type="pres">
      <dgm:prSet presAssocID="{FA326916-3976-40C2-A3D0-09D8ACC7E753}" presName="rootText" presStyleLbl="node1" presStyleIdx="1" presStyleCnt="2"/>
      <dgm:spPr/>
      <dgm:t>
        <a:bodyPr/>
        <a:lstStyle/>
        <a:p>
          <a:endParaRPr lang="en-US"/>
        </a:p>
      </dgm:t>
    </dgm:pt>
    <dgm:pt modelId="{2A4ED454-40AB-422C-BD50-640C5A74D25A}" type="pres">
      <dgm:prSet presAssocID="{FA326916-3976-40C2-A3D0-09D8ACC7E753}" presName="rootConnector" presStyleLbl="node1" presStyleIdx="1" presStyleCnt="2"/>
      <dgm:spPr/>
      <dgm:t>
        <a:bodyPr/>
        <a:lstStyle/>
        <a:p>
          <a:endParaRPr lang="en-US"/>
        </a:p>
      </dgm:t>
    </dgm:pt>
    <dgm:pt modelId="{E7F17753-F5AD-4FCC-84BA-83F06FA02497}" type="pres">
      <dgm:prSet presAssocID="{FA326916-3976-40C2-A3D0-09D8ACC7E753}" presName="childShape" presStyleCnt="0"/>
      <dgm:spPr/>
    </dgm:pt>
    <dgm:pt modelId="{D6A54DA8-A0CA-4DA3-942F-8CA52DEB21BC}" type="pres">
      <dgm:prSet presAssocID="{0BA252EA-A5F9-4504-87CB-AEB41AF900BA}" presName="Name13" presStyleLbl="parChTrans1D2" presStyleIdx="2" presStyleCnt="4"/>
      <dgm:spPr/>
      <dgm:t>
        <a:bodyPr/>
        <a:lstStyle/>
        <a:p>
          <a:endParaRPr lang="en-US"/>
        </a:p>
      </dgm:t>
    </dgm:pt>
    <dgm:pt modelId="{E2B8E451-E839-411F-9695-AEC3A477B2E9}" type="pres">
      <dgm:prSet presAssocID="{A516D901-E03F-4EF0-BCB0-BB497402E7C7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36CEE-FA38-4FD8-8600-54F5C9A94D23}" type="pres">
      <dgm:prSet presAssocID="{64334940-132F-4F73-AA32-F9AABC752BE9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9C3E343-84CA-4115-B6EA-94969C3E4B63}" type="pres">
      <dgm:prSet presAssocID="{4193DFCF-8E0E-4422-83D0-8D30296F0A15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47758B-4956-4A67-BA68-517992EF4C8A}" type="presOf" srcId="{91309BAB-CA82-4DB4-A7CB-1D1F2BBE42D9}" destId="{5995AE16-9850-4EA0-BE32-951C30961F67}" srcOrd="0" destOrd="0" presId="urn:microsoft.com/office/officeart/2005/8/layout/hierarchy3"/>
    <dgm:cxn modelId="{93DA438C-109F-41AF-BFF0-5ADFD51C3A8F}" srcId="{AAFC64DC-9605-47B2-9F54-C8217EE35244}" destId="{91309BAB-CA82-4DB4-A7CB-1D1F2BBE42D9}" srcOrd="0" destOrd="0" parTransId="{DEDD1E9F-7FBF-4683-B3DF-E36B8695223B}" sibTransId="{0EC27D95-A293-45D8-8895-5B16D28C722D}"/>
    <dgm:cxn modelId="{19DE211A-DCC0-4292-87C1-4971C961CA02}" type="presOf" srcId="{FA326916-3976-40C2-A3D0-09D8ACC7E753}" destId="{FF5E6102-0959-4B7A-9EE5-96523DC6CCAE}" srcOrd="0" destOrd="0" presId="urn:microsoft.com/office/officeart/2005/8/layout/hierarchy3"/>
    <dgm:cxn modelId="{623EBEBF-7BC7-4CEC-AF06-7B892A2A4F13}" type="presOf" srcId="{EB984AEA-AA7C-4C95-9C83-D803773A31A3}" destId="{52B022B7-1AA9-4F4A-BE70-CB98AA87EBE2}" srcOrd="0" destOrd="0" presId="urn:microsoft.com/office/officeart/2005/8/layout/hierarchy3"/>
    <dgm:cxn modelId="{1F50ACC7-5532-4343-910B-80A32C87E8FA}" type="presOf" srcId="{4193DFCF-8E0E-4422-83D0-8D30296F0A15}" destId="{59C3E343-84CA-4115-B6EA-94969C3E4B63}" srcOrd="0" destOrd="0" presId="urn:microsoft.com/office/officeart/2005/8/layout/hierarchy3"/>
    <dgm:cxn modelId="{22F5B713-E0BB-4C52-BAC8-E9184A6A23F3}" srcId="{FA326916-3976-40C2-A3D0-09D8ACC7E753}" destId="{A516D901-E03F-4EF0-BCB0-BB497402E7C7}" srcOrd="0" destOrd="0" parTransId="{0BA252EA-A5F9-4504-87CB-AEB41AF900BA}" sibTransId="{5DF159DF-8572-4339-8C08-1B88803E3502}"/>
    <dgm:cxn modelId="{A5D2F602-6BE8-40D8-B9BC-718FBE95A0AC}" type="presOf" srcId="{AAFC64DC-9605-47B2-9F54-C8217EE35244}" destId="{806BB533-9B0F-468B-A4FD-38FE4DBAD17B}" srcOrd="1" destOrd="0" presId="urn:microsoft.com/office/officeart/2005/8/layout/hierarchy3"/>
    <dgm:cxn modelId="{36F27B1E-B8EF-4EBD-8358-24588E18B7A2}" srcId="{8E7B82D9-3AF2-4324-8F6D-4881DBC876BB}" destId="{AAFC64DC-9605-47B2-9F54-C8217EE35244}" srcOrd="0" destOrd="0" parTransId="{15BC3652-E67B-4CAE-86B1-377189F1B58D}" sibTransId="{0E88064D-8B46-40F1-A242-0BCFCEC0299E}"/>
    <dgm:cxn modelId="{39B7BC4D-952F-4613-A048-915FAF338056}" type="presOf" srcId="{AAFC64DC-9605-47B2-9F54-C8217EE35244}" destId="{88F15A37-85DB-447C-80C3-EDDCC89796DF}" srcOrd="0" destOrd="0" presId="urn:microsoft.com/office/officeart/2005/8/layout/hierarchy3"/>
    <dgm:cxn modelId="{9DD552CA-A086-41E2-9CFB-D23B85411955}" type="presOf" srcId="{FA326916-3976-40C2-A3D0-09D8ACC7E753}" destId="{2A4ED454-40AB-422C-BD50-640C5A74D25A}" srcOrd="1" destOrd="0" presId="urn:microsoft.com/office/officeart/2005/8/layout/hierarchy3"/>
    <dgm:cxn modelId="{9E4C7C1A-0933-4845-AD56-0B1F8B8C62B9}" type="presOf" srcId="{32BB5FD7-7809-4DA7-AE73-12DE6168526E}" destId="{BA9D96DF-FBB4-4052-87F6-C109ED48DF81}" srcOrd="0" destOrd="0" presId="urn:microsoft.com/office/officeart/2005/8/layout/hierarchy3"/>
    <dgm:cxn modelId="{0E99A7F3-77BF-4AC8-8FAF-02F2EE9932FA}" type="presOf" srcId="{8E7B82D9-3AF2-4324-8F6D-4881DBC876BB}" destId="{9AFBF863-CE78-4159-BAC2-6AB8656A059E}" srcOrd="0" destOrd="0" presId="urn:microsoft.com/office/officeart/2005/8/layout/hierarchy3"/>
    <dgm:cxn modelId="{0CB5206D-3847-47ED-8D5F-A1BC737C245D}" type="presOf" srcId="{DEDD1E9F-7FBF-4683-B3DF-E36B8695223B}" destId="{284E5EFB-DA85-498B-8BCB-28E9B20E7BE4}" srcOrd="0" destOrd="0" presId="urn:microsoft.com/office/officeart/2005/8/layout/hierarchy3"/>
    <dgm:cxn modelId="{703F6E25-C755-4B37-8E18-193805920C30}" srcId="{AAFC64DC-9605-47B2-9F54-C8217EE35244}" destId="{32BB5FD7-7809-4DA7-AE73-12DE6168526E}" srcOrd="1" destOrd="0" parTransId="{EB984AEA-AA7C-4C95-9C83-D803773A31A3}" sibTransId="{74A94DB0-FE29-4A76-A4C6-DA3CD5B181C4}"/>
    <dgm:cxn modelId="{56BE2E8C-F754-472F-B98F-0B36B3A37207}" srcId="{8E7B82D9-3AF2-4324-8F6D-4881DBC876BB}" destId="{FA326916-3976-40C2-A3D0-09D8ACC7E753}" srcOrd="1" destOrd="0" parTransId="{EC1ED7C3-26BD-43CE-B8E3-BBF603C5FE3D}" sibTransId="{E8F07EF4-855C-4943-B5FD-E599F03A11F4}"/>
    <dgm:cxn modelId="{7EC32A86-E73B-48C6-A161-1C0EA09E6DD3}" type="presOf" srcId="{A516D901-E03F-4EF0-BCB0-BB497402E7C7}" destId="{E2B8E451-E839-411F-9695-AEC3A477B2E9}" srcOrd="0" destOrd="0" presId="urn:microsoft.com/office/officeart/2005/8/layout/hierarchy3"/>
    <dgm:cxn modelId="{C680F102-0707-4D88-8EBE-BB0F9DFF9630}" type="presOf" srcId="{0BA252EA-A5F9-4504-87CB-AEB41AF900BA}" destId="{D6A54DA8-A0CA-4DA3-942F-8CA52DEB21BC}" srcOrd="0" destOrd="0" presId="urn:microsoft.com/office/officeart/2005/8/layout/hierarchy3"/>
    <dgm:cxn modelId="{9F63EE90-F5F0-4852-A9DA-F0F77080931B}" srcId="{FA326916-3976-40C2-A3D0-09D8ACC7E753}" destId="{4193DFCF-8E0E-4422-83D0-8D30296F0A15}" srcOrd="1" destOrd="0" parTransId="{64334940-132F-4F73-AA32-F9AABC752BE9}" sibTransId="{A4EBE1E8-B094-4C5C-8748-7DB9790C22D5}"/>
    <dgm:cxn modelId="{A46A24E2-EA42-4E60-8CE4-463F4AC4D91B}" type="presOf" srcId="{64334940-132F-4F73-AA32-F9AABC752BE9}" destId="{B4636CEE-FA38-4FD8-8600-54F5C9A94D23}" srcOrd="0" destOrd="0" presId="urn:microsoft.com/office/officeart/2005/8/layout/hierarchy3"/>
    <dgm:cxn modelId="{59C5396D-7E2A-4828-9CD3-4C2A61F14414}" type="presParOf" srcId="{9AFBF863-CE78-4159-BAC2-6AB8656A059E}" destId="{9C3E615B-09FC-4416-9274-A51E6E6F5E98}" srcOrd="0" destOrd="0" presId="urn:microsoft.com/office/officeart/2005/8/layout/hierarchy3"/>
    <dgm:cxn modelId="{EA2D8026-C7A5-461C-8042-ABEBD9EB2003}" type="presParOf" srcId="{9C3E615B-09FC-4416-9274-A51E6E6F5E98}" destId="{0BC1D61C-5473-43AC-9847-7951BFBF4CEA}" srcOrd="0" destOrd="0" presId="urn:microsoft.com/office/officeart/2005/8/layout/hierarchy3"/>
    <dgm:cxn modelId="{2C4D1DD3-0258-4999-9C90-9E4EC64B261A}" type="presParOf" srcId="{0BC1D61C-5473-43AC-9847-7951BFBF4CEA}" destId="{88F15A37-85DB-447C-80C3-EDDCC89796DF}" srcOrd="0" destOrd="0" presId="urn:microsoft.com/office/officeart/2005/8/layout/hierarchy3"/>
    <dgm:cxn modelId="{BC0FDEBD-4853-4FD7-9D36-714C40B98BE9}" type="presParOf" srcId="{0BC1D61C-5473-43AC-9847-7951BFBF4CEA}" destId="{806BB533-9B0F-468B-A4FD-38FE4DBAD17B}" srcOrd="1" destOrd="0" presId="urn:microsoft.com/office/officeart/2005/8/layout/hierarchy3"/>
    <dgm:cxn modelId="{4E1C6FCC-6D26-4424-81E9-934BE72396C5}" type="presParOf" srcId="{9C3E615B-09FC-4416-9274-A51E6E6F5E98}" destId="{E2D93961-048E-4EC2-BE6C-00D29B0F59C5}" srcOrd="1" destOrd="0" presId="urn:microsoft.com/office/officeart/2005/8/layout/hierarchy3"/>
    <dgm:cxn modelId="{62161541-7FC1-484E-A440-2E7D78821012}" type="presParOf" srcId="{E2D93961-048E-4EC2-BE6C-00D29B0F59C5}" destId="{284E5EFB-DA85-498B-8BCB-28E9B20E7BE4}" srcOrd="0" destOrd="0" presId="urn:microsoft.com/office/officeart/2005/8/layout/hierarchy3"/>
    <dgm:cxn modelId="{2775E4FD-7A6E-4B42-B68A-85FFB5A7C6C7}" type="presParOf" srcId="{E2D93961-048E-4EC2-BE6C-00D29B0F59C5}" destId="{5995AE16-9850-4EA0-BE32-951C30961F67}" srcOrd="1" destOrd="0" presId="urn:microsoft.com/office/officeart/2005/8/layout/hierarchy3"/>
    <dgm:cxn modelId="{62D57FA4-C09E-49BF-86EE-E2913DD9F918}" type="presParOf" srcId="{E2D93961-048E-4EC2-BE6C-00D29B0F59C5}" destId="{52B022B7-1AA9-4F4A-BE70-CB98AA87EBE2}" srcOrd="2" destOrd="0" presId="urn:microsoft.com/office/officeart/2005/8/layout/hierarchy3"/>
    <dgm:cxn modelId="{9871E13A-FE3B-4033-9EE2-508E514CA2B3}" type="presParOf" srcId="{E2D93961-048E-4EC2-BE6C-00D29B0F59C5}" destId="{BA9D96DF-FBB4-4052-87F6-C109ED48DF81}" srcOrd="3" destOrd="0" presId="urn:microsoft.com/office/officeart/2005/8/layout/hierarchy3"/>
    <dgm:cxn modelId="{64C51B72-428B-441E-80C9-4A7823B4A959}" type="presParOf" srcId="{9AFBF863-CE78-4159-BAC2-6AB8656A059E}" destId="{41D0CEDC-3CC2-43F7-82D2-84F4EF7B249F}" srcOrd="1" destOrd="0" presId="urn:microsoft.com/office/officeart/2005/8/layout/hierarchy3"/>
    <dgm:cxn modelId="{6B043EFA-AC31-4C70-A95B-A424FCC5A077}" type="presParOf" srcId="{41D0CEDC-3CC2-43F7-82D2-84F4EF7B249F}" destId="{138CCDE3-9F90-4E94-B10E-3DC94260D156}" srcOrd="0" destOrd="0" presId="urn:microsoft.com/office/officeart/2005/8/layout/hierarchy3"/>
    <dgm:cxn modelId="{70A250CE-048D-4DA2-BD7C-A085D1CA2FCE}" type="presParOf" srcId="{138CCDE3-9F90-4E94-B10E-3DC94260D156}" destId="{FF5E6102-0959-4B7A-9EE5-96523DC6CCAE}" srcOrd="0" destOrd="0" presId="urn:microsoft.com/office/officeart/2005/8/layout/hierarchy3"/>
    <dgm:cxn modelId="{F45FE29E-9A76-4F9D-8138-2E433A9FA851}" type="presParOf" srcId="{138CCDE3-9F90-4E94-B10E-3DC94260D156}" destId="{2A4ED454-40AB-422C-BD50-640C5A74D25A}" srcOrd="1" destOrd="0" presId="urn:microsoft.com/office/officeart/2005/8/layout/hierarchy3"/>
    <dgm:cxn modelId="{6BDCE4CA-D093-47F2-A08F-695E2D56797C}" type="presParOf" srcId="{41D0CEDC-3CC2-43F7-82D2-84F4EF7B249F}" destId="{E7F17753-F5AD-4FCC-84BA-83F06FA02497}" srcOrd="1" destOrd="0" presId="urn:microsoft.com/office/officeart/2005/8/layout/hierarchy3"/>
    <dgm:cxn modelId="{A641B1B4-4E95-4BA7-9741-5331B84445D2}" type="presParOf" srcId="{E7F17753-F5AD-4FCC-84BA-83F06FA02497}" destId="{D6A54DA8-A0CA-4DA3-942F-8CA52DEB21BC}" srcOrd="0" destOrd="0" presId="urn:microsoft.com/office/officeart/2005/8/layout/hierarchy3"/>
    <dgm:cxn modelId="{0E6097FC-41D7-477B-BE66-F7D5F9C6CA37}" type="presParOf" srcId="{E7F17753-F5AD-4FCC-84BA-83F06FA02497}" destId="{E2B8E451-E839-411F-9695-AEC3A477B2E9}" srcOrd="1" destOrd="0" presId="urn:microsoft.com/office/officeart/2005/8/layout/hierarchy3"/>
    <dgm:cxn modelId="{98B03314-9732-46B1-9E3B-77A5421D4449}" type="presParOf" srcId="{E7F17753-F5AD-4FCC-84BA-83F06FA02497}" destId="{B4636CEE-FA38-4FD8-8600-54F5C9A94D23}" srcOrd="2" destOrd="0" presId="urn:microsoft.com/office/officeart/2005/8/layout/hierarchy3"/>
    <dgm:cxn modelId="{2193B020-C3CD-4060-B883-568C4999A076}" type="presParOf" srcId="{E7F17753-F5AD-4FCC-84BA-83F06FA02497}" destId="{59C3E343-84CA-4115-B6EA-94969C3E4B6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E7B82D9-3AF2-4324-8F6D-4881DBC876BB}" type="doc">
      <dgm:prSet loTypeId="urn:microsoft.com/office/officeart/2005/8/layout/hierarchy3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C1B5A68-2664-48A9-8984-820A23789324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5.1%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1D6BCD85-2582-477B-A694-F3166A7DD4E4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00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0B87AC91-BF1B-4717-B943-8E01A752DB1C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Growth (%)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4A030888-E982-4464-9D38-5D53EFDF133C}" type="sibTrans" cxnId="{CF50C44D-501B-4DA5-9F30-165AC1813A86}">
      <dgm:prSet/>
      <dgm:spPr/>
      <dgm:t>
        <a:bodyPr/>
        <a:lstStyle/>
        <a:p>
          <a:endParaRPr lang="en-US"/>
        </a:p>
      </dgm:t>
    </dgm:pt>
    <dgm:pt modelId="{637D9FC4-F17C-4625-8ADD-BAE5161B2F5A}" type="parTrans" cxnId="{CF50C44D-501B-4DA5-9F30-165AC1813A86}">
      <dgm:prSet/>
      <dgm:spPr/>
      <dgm:t>
        <a:bodyPr/>
        <a:lstStyle/>
        <a:p>
          <a:endParaRPr lang="en-US"/>
        </a:p>
      </dgm:t>
    </dgm:pt>
    <dgm:pt modelId="{3153FF49-F624-4769-8400-D53F9E00C10B}" type="sibTrans" cxnId="{5F2BE3D4-02E5-4B30-8891-4994EF772B95}">
      <dgm:prSet/>
      <dgm:spPr/>
      <dgm:t>
        <a:bodyPr/>
        <a:lstStyle/>
        <a:p>
          <a:endParaRPr lang="en-US"/>
        </a:p>
      </dgm:t>
    </dgm:pt>
    <dgm:pt modelId="{E2456C84-2F43-485C-BF73-E02085849306}" type="parTrans" cxnId="{5F2BE3D4-02E5-4B30-8891-4994EF772B95}">
      <dgm:prSet/>
      <dgm:spPr/>
      <dgm:t>
        <a:bodyPr/>
        <a:lstStyle/>
        <a:p>
          <a:endParaRPr lang="en-US"/>
        </a:p>
      </dgm:t>
    </dgm:pt>
    <dgm:pt modelId="{3FB3E66F-7AB1-41E2-8E7C-C43341BD3994}" type="sibTrans" cxnId="{0927E053-933F-431D-87C9-5D57CCED07C3}">
      <dgm:prSet/>
      <dgm:spPr/>
      <dgm:t>
        <a:bodyPr/>
        <a:lstStyle/>
        <a:p>
          <a:endParaRPr lang="en-US"/>
        </a:p>
      </dgm:t>
    </dgm:pt>
    <dgm:pt modelId="{042D4339-54A8-471E-8627-09AB3FA53F2A}" type="parTrans" cxnId="{0927E053-933F-431D-87C9-5D57CCED07C3}">
      <dgm:prSet/>
      <dgm:spPr/>
      <dgm:t>
        <a:bodyPr/>
        <a:lstStyle/>
        <a:p>
          <a:endParaRPr lang="en-US"/>
        </a:p>
      </dgm:t>
    </dgm:pt>
    <dgm:pt modelId="{4193DFCF-8E0E-4422-83D0-8D30296F0A15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9280803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A516D901-E03F-4EF0-BCB0-BB497402E7C7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8832012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FA326916-3976-40C2-A3D0-09D8ACC7E753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GDP (Crores)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E8F07EF4-855C-4943-B5FD-E599F03A11F4}" type="sibTrans" cxnId="{56BE2E8C-F754-472F-B98F-0B36B3A37207}">
      <dgm:prSet/>
      <dgm:spPr/>
      <dgm:t>
        <a:bodyPr/>
        <a:lstStyle/>
        <a:p>
          <a:endParaRPr lang="en-US"/>
        </a:p>
      </dgm:t>
    </dgm:pt>
    <dgm:pt modelId="{EC1ED7C3-26BD-43CE-B8E3-BBF603C5FE3D}" type="parTrans" cxnId="{56BE2E8C-F754-472F-B98F-0B36B3A37207}">
      <dgm:prSet/>
      <dgm:spPr/>
      <dgm:t>
        <a:bodyPr/>
        <a:lstStyle/>
        <a:p>
          <a:endParaRPr lang="en-US"/>
        </a:p>
      </dgm:t>
    </dgm:pt>
    <dgm:pt modelId="{A4EBE1E8-B094-4C5C-8748-7DB9790C22D5}" type="sibTrans" cxnId="{9F63EE90-F5F0-4852-A9DA-F0F77080931B}">
      <dgm:prSet/>
      <dgm:spPr/>
      <dgm:t>
        <a:bodyPr/>
        <a:lstStyle/>
        <a:p>
          <a:endParaRPr lang="en-US"/>
        </a:p>
      </dgm:t>
    </dgm:pt>
    <dgm:pt modelId="{64334940-132F-4F73-AA32-F9AABC752BE9}" type="parTrans" cxnId="{9F63EE90-F5F0-4852-A9DA-F0F77080931B}">
      <dgm:prSet/>
      <dgm:spPr/>
      <dgm:t>
        <a:bodyPr/>
        <a:lstStyle/>
        <a:p>
          <a:endParaRPr lang="en-US"/>
        </a:p>
      </dgm:t>
    </dgm:pt>
    <dgm:pt modelId="{5DF159DF-8572-4339-8C08-1B88803E3502}" type="sibTrans" cxnId="{22F5B713-E0BB-4C52-BAC8-E9184A6A23F3}">
      <dgm:prSet/>
      <dgm:spPr/>
      <dgm:t>
        <a:bodyPr/>
        <a:lstStyle/>
        <a:p>
          <a:endParaRPr lang="en-US"/>
        </a:p>
      </dgm:t>
    </dgm:pt>
    <dgm:pt modelId="{0BA252EA-A5F9-4504-87CB-AEB41AF900BA}" type="parTrans" cxnId="{22F5B713-E0BB-4C52-BAC8-E9184A6A23F3}">
      <dgm:prSet/>
      <dgm:spPr/>
      <dgm:t>
        <a:bodyPr/>
        <a:lstStyle/>
        <a:p>
          <a:endParaRPr lang="en-US"/>
        </a:p>
      </dgm:t>
    </dgm:pt>
    <dgm:pt modelId="{32BB5FD7-7809-4DA7-AE73-12DE6168526E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2012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91309BAB-CA82-4DB4-A7CB-1D1F2BBE42D9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2011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AAFC64DC-9605-47B2-9F54-C8217EE35244}">
      <dgm:prSet phldrT="[Text]"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Year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0E88064D-8B46-40F1-A242-0BCFCEC0299E}" type="sibTrans" cxnId="{36F27B1E-B8EF-4EBD-8358-24588E18B7A2}">
      <dgm:prSet/>
      <dgm:spPr/>
      <dgm:t>
        <a:bodyPr/>
        <a:lstStyle/>
        <a:p>
          <a:endParaRPr lang="en-US"/>
        </a:p>
      </dgm:t>
    </dgm:pt>
    <dgm:pt modelId="{15BC3652-E67B-4CAE-86B1-377189F1B58D}" type="parTrans" cxnId="{36F27B1E-B8EF-4EBD-8358-24588E18B7A2}">
      <dgm:prSet/>
      <dgm:spPr/>
      <dgm:t>
        <a:bodyPr/>
        <a:lstStyle/>
        <a:p>
          <a:endParaRPr lang="en-US"/>
        </a:p>
      </dgm:t>
    </dgm:pt>
    <dgm:pt modelId="{74A94DB0-FE29-4A76-A4C6-DA3CD5B181C4}" type="sibTrans" cxnId="{703F6E25-C755-4B37-8E18-193805920C30}">
      <dgm:prSet/>
      <dgm:spPr/>
      <dgm:t>
        <a:bodyPr/>
        <a:lstStyle/>
        <a:p>
          <a:endParaRPr lang="en-US"/>
        </a:p>
      </dgm:t>
    </dgm:pt>
    <dgm:pt modelId="{EB984AEA-AA7C-4C95-9C83-D803773A31A3}" type="parTrans" cxnId="{703F6E25-C755-4B37-8E18-193805920C30}">
      <dgm:prSet/>
      <dgm:spPr/>
      <dgm:t>
        <a:bodyPr/>
        <a:lstStyle/>
        <a:p>
          <a:endParaRPr lang="en-US"/>
        </a:p>
      </dgm:t>
    </dgm:pt>
    <dgm:pt modelId="{0EC27D95-A293-45D8-8895-5B16D28C722D}" type="sibTrans" cxnId="{93DA438C-109F-41AF-BFF0-5ADFD51C3A8F}">
      <dgm:prSet/>
      <dgm:spPr/>
      <dgm:t>
        <a:bodyPr/>
        <a:lstStyle/>
        <a:p>
          <a:endParaRPr lang="en-US"/>
        </a:p>
      </dgm:t>
    </dgm:pt>
    <dgm:pt modelId="{DEDD1E9F-7FBF-4683-B3DF-E36B8695223B}" type="parTrans" cxnId="{93DA438C-109F-41AF-BFF0-5ADFD51C3A8F}">
      <dgm:prSet/>
      <dgm:spPr/>
      <dgm:t>
        <a:bodyPr/>
        <a:lstStyle/>
        <a:p>
          <a:endParaRPr lang="en-US"/>
        </a:p>
      </dgm:t>
    </dgm:pt>
    <dgm:pt modelId="{9AFBF863-CE78-4159-BAC2-6AB8656A059E}" type="pres">
      <dgm:prSet presAssocID="{8E7B82D9-3AF2-4324-8F6D-4881DBC876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3E615B-09FC-4416-9274-A51E6E6F5E98}" type="pres">
      <dgm:prSet presAssocID="{AAFC64DC-9605-47B2-9F54-C8217EE35244}" presName="root" presStyleCnt="0"/>
      <dgm:spPr/>
    </dgm:pt>
    <dgm:pt modelId="{0BC1D61C-5473-43AC-9847-7951BFBF4CEA}" type="pres">
      <dgm:prSet presAssocID="{AAFC64DC-9605-47B2-9F54-C8217EE35244}" presName="rootComposite" presStyleCnt="0"/>
      <dgm:spPr/>
    </dgm:pt>
    <dgm:pt modelId="{88F15A37-85DB-447C-80C3-EDDCC89796DF}" type="pres">
      <dgm:prSet presAssocID="{AAFC64DC-9605-47B2-9F54-C8217EE35244}" presName="rootText" presStyleLbl="node1" presStyleIdx="0" presStyleCnt="3"/>
      <dgm:spPr/>
      <dgm:t>
        <a:bodyPr/>
        <a:lstStyle/>
        <a:p>
          <a:endParaRPr lang="en-US"/>
        </a:p>
      </dgm:t>
    </dgm:pt>
    <dgm:pt modelId="{806BB533-9B0F-468B-A4FD-38FE4DBAD17B}" type="pres">
      <dgm:prSet presAssocID="{AAFC64DC-9605-47B2-9F54-C8217EE35244}" presName="rootConnector" presStyleLbl="node1" presStyleIdx="0" presStyleCnt="3"/>
      <dgm:spPr/>
      <dgm:t>
        <a:bodyPr/>
        <a:lstStyle/>
        <a:p>
          <a:endParaRPr lang="en-US"/>
        </a:p>
      </dgm:t>
    </dgm:pt>
    <dgm:pt modelId="{E2D93961-048E-4EC2-BE6C-00D29B0F59C5}" type="pres">
      <dgm:prSet presAssocID="{AAFC64DC-9605-47B2-9F54-C8217EE35244}" presName="childShape" presStyleCnt="0"/>
      <dgm:spPr/>
    </dgm:pt>
    <dgm:pt modelId="{284E5EFB-DA85-498B-8BCB-28E9B20E7BE4}" type="pres">
      <dgm:prSet presAssocID="{DEDD1E9F-7FBF-4683-B3DF-E36B8695223B}" presName="Name13" presStyleLbl="parChTrans1D2" presStyleIdx="0" presStyleCnt="6"/>
      <dgm:spPr/>
      <dgm:t>
        <a:bodyPr/>
        <a:lstStyle/>
        <a:p>
          <a:endParaRPr lang="en-US"/>
        </a:p>
      </dgm:t>
    </dgm:pt>
    <dgm:pt modelId="{5995AE16-9850-4EA0-BE32-951C30961F67}" type="pres">
      <dgm:prSet presAssocID="{91309BAB-CA82-4DB4-A7CB-1D1F2BBE42D9}" presName="childText" presStyleLbl="bgAcc1" presStyleIdx="0" presStyleCnt="6" custLinFactNeighborX="1551" custLinFactNeighborY="3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B022B7-1AA9-4F4A-BE70-CB98AA87EBE2}" type="pres">
      <dgm:prSet presAssocID="{EB984AEA-AA7C-4C95-9C83-D803773A31A3}" presName="Name13" presStyleLbl="parChTrans1D2" presStyleIdx="1" presStyleCnt="6"/>
      <dgm:spPr/>
      <dgm:t>
        <a:bodyPr/>
        <a:lstStyle/>
        <a:p>
          <a:endParaRPr lang="en-US"/>
        </a:p>
      </dgm:t>
    </dgm:pt>
    <dgm:pt modelId="{BA9D96DF-FBB4-4052-87F6-C109ED48DF81}" type="pres">
      <dgm:prSet presAssocID="{32BB5FD7-7809-4DA7-AE73-12DE6168526E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0CEDC-3CC2-43F7-82D2-84F4EF7B249F}" type="pres">
      <dgm:prSet presAssocID="{FA326916-3976-40C2-A3D0-09D8ACC7E753}" presName="root" presStyleCnt="0"/>
      <dgm:spPr/>
    </dgm:pt>
    <dgm:pt modelId="{138CCDE3-9F90-4E94-B10E-3DC94260D156}" type="pres">
      <dgm:prSet presAssocID="{FA326916-3976-40C2-A3D0-09D8ACC7E753}" presName="rootComposite" presStyleCnt="0"/>
      <dgm:spPr/>
    </dgm:pt>
    <dgm:pt modelId="{FF5E6102-0959-4B7A-9EE5-96523DC6CCAE}" type="pres">
      <dgm:prSet presAssocID="{FA326916-3976-40C2-A3D0-09D8ACC7E753}" presName="rootText" presStyleLbl="node1" presStyleIdx="1" presStyleCnt="3"/>
      <dgm:spPr/>
      <dgm:t>
        <a:bodyPr/>
        <a:lstStyle/>
        <a:p>
          <a:endParaRPr lang="en-US"/>
        </a:p>
      </dgm:t>
    </dgm:pt>
    <dgm:pt modelId="{2A4ED454-40AB-422C-BD50-640C5A74D25A}" type="pres">
      <dgm:prSet presAssocID="{FA326916-3976-40C2-A3D0-09D8ACC7E753}" presName="rootConnector" presStyleLbl="node1" presStyleIdx="1" presStyleCnt="3"/>
      <dgm:spPr/>
      <dgm:t>
        <a:bodyPr/>
        <a:lstStyle/>
        <a:p>
          <a:endParaRPr lang="en-US"/>
        </a:p>
      </dgm:t>
    </dgm:pt>
    <dgm:pt modelId="{E7F17753-F5AD-4FCC-84BA-83F06FA02497}" type="pres">
      <dgm:prSet presAssocID="{FA326916-3976-40C2-A3D0-09D8ACC7E753}" presName="childShape" presStyleCnt="0"/>
      <dgm:spPr/>
    </dgm:pt>
    <dgm:pt modelId="{D6A54DA8-A0CA-4DA3-942F-8CA52DEB21BC}" type="pres">
      <dgm:prSet presAssocID="{0BA252EA-A5F9-4504-87CB-AEB41AF900BA}" presName="Name13" presStyleLbl="parChTrans1D2" presStyleIdx="2" presStyleCnt="6"/>
      <dgm:spPr/>
      <dgm:t>
        <a:bodyPr/>
        <a:lstStyle/>
        <a:p>
          <a:endParaRPr lang="en-US"/>
        </a:p>
      </dgm:t>
    </dgm:pt>
    <dgm:pt modelId="{E2B8E451-E839-411F-9695-AEC3A477B2E9}" type="pres">
      <dgm:prSet presAssocID="{A516D901-E03F-4EF0-BCB0-BB497402E7C7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36CEE-FA38-4FD8-8600-54F5C9A94D23}" type="pres">
      <dgm:prSet presAssocID="{64334940-132F-4F73-AA32-F9AABC752BE9}" presName="Name13" presStyleLbl="parChTrans1D2" presStyleIdx="3" presStyleCnt="6"/>
      <dgm:spPr/>
      <dgm:t>
        <a:bodyPr/>
        <a:lstStyle/>
        <a:p>
          <a:endParaRPr lang="en-US"/>
        </a:p>
      </dgm:t>
    </dgm:pt>
    <dgm:pt modelId="{59C3E343-84CA-4115-B6EA-94969C3E4B63}" type="pres">
      <dgm:prSet presAssocID="{4193DFCF-8E0E-4422-83D0-8D30296F0A15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5A7EF-53B1-428C-A982-F04088672C2A}" type="pres">
      <dgm:prSet presAssocID="{0B87AC91-BF1B-4717-B943-8E01A752DB1C}" presName="root" presStyleCnt="0"/>
      <dgm:spPr/>
    </dgm:pt>
    <dgm:pt modelId="{721AD89D-F87D-4A67-BB52-2FDD988A4D3D}" type="pres">
      <dgm:prSet presAssocID="{0B87AC91-BF1B-4717-B943-8E01A752DB1C}" presName="rootComposite" presStyleCnt="0"/>
      <dgm:spPr/>
    </dgm:pt>
    <dgm:pt modelId="{A1249DA6-36D0-4305-81A6-41CBFDDFF8F4}" type="pres">
      <dgm:prSet presAssocID="{0B87AC91-BF1B-4717-B943-8E01A752DB1C}" presName="rootText" presStyleLbl="node1" presStyleIdx="2" presStyleCnt="3"/>
      <dgm:spPr/>
      <dgm:t>
        <a:bodyPr/>
        <a:lstStyle/>
        <a:p>
          <a:endParaRPr lang="en-US"/>
        </a:p>
      </dgm:t>
    </dgm:pt>
    <dgm:pt modelId="{A24003F1-D89E-4E27-B148-5FC734BB1F3F}" type="pres">
      <dgm:prSet presAssocID="{0B87AC91-BF1B-4717-B943-8E01A752DB1C}" presName="rootConnector" presStyleLbl="node1" presStyleIdx="2" presStyleCnt="3"/>
      <dgm:spPr/>
      <dgm:t>
        <a:bodyPr/>
        <a:lstStyle/>
        <a:p>
          <a:endParaRPr lang="en-US"/>
        </a:p>
      </dgm:t>
    </dgm:pt>
    <dgm:pt modelId="{56378A81-1B33-4D90-A4AF-E0183EFC7A56}" type="pres">
      <dgm:prSet presAssocID="{0B87AC91-BF1B-4717-B943-8E01A752DB1C}" presName="childShape" presStyleCnt="0"/>
      <dgm:spPr/>
    </dgm:pt>
    <dgm:pt modelId="{44BB4523-3AB3-4621-A9A1-BE91FCB2C4FA}" type="pres">
      <dgm:prSet presAssocID="{042D4339-54A8-471E-8627-09AB3FA53F2A}" presName="Name13" presStyleLbl="parChTrans1D2" presStyleIdx="4" presStyleCnt="6"/>
      <dgm:spPr/>
      <dgm:t>
        <a:bodyPr/>
        <a:lstStyle/>
        <a:p>
          <a:endParaRPr lang="en-US"/>
        </a:p>
      </dgm:t>
    </dgm:pt>
    <dgm:pt modelId="{B3C98ECD-C876-4FC5-BA34-0E761D42FD99}" type="pres">
      <dgm:prSet presAssocID="{1D6BCD85-2582-477B-A694-F3166A7DD4E4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BC5BD-83CB-45EC-9C7D-160B79C89823}" type="pres">
      <dgm:prSet presAssocID="{E2456C84-2F43-485C-BF73-E02085849306}" presName="Name13" presStyleLbl="parChTrans1D2" presStyleIdx="5" presStyleCnt="6"/>
      <dgm:spPr/>
      <dgm:t>
        <a:bodyPr/>
        <a:lstStyle/>
        <a:p>
          <a:endParaRPr lang="en-US"/>
        </a:p>
      </dgm:t>
    </dgm:pt>
    <dgm:pt modelId="{C2EC43CC-3E94-422E-9DC0-FEC05102E361}" type="pres">
      <dgm:prSet presAssocID="{5C1B5A68-2664-48A9-8984-820A23789324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4D2BCD-F1F1-415C-9B88-51FCECD7EE30}" type="presOf" srcId="{E2456C84-2F43-485C-BF73-E02085849306}" destId="{7B9BC5BD-83CB-45EC-9C7D-160B79C89823}" srcOrd="0" destOrd="0" presId="urn:microsoft.com/office/officeart/2005/8/layout/hierarchy3"/>
    <dgm:cxn modelId="{49BDD70F-2956-4162-AEE1-63BDAD77AA4A}" type="presOf" srcId="{DEDD1E9F-7FBF-4683-B3DF-E36B8695223B}" destId="{284E5EFB-DA85-498B-8BCB-28E9B20E7BE4}" srcOrd="0" destOrd="0" presId="urn:microsoft.com/office/officeart/2005/8/layout/hierarchy3"/>
    <dgm:cxn modelId="{3A9FA122-41C4-4228-A36B-8F3E278FEA32}" type="presOf" srcId="{EB984AEA-AA7C-4C95-9C83-D803773A31A3}" destId="{52B022B7-1AA9-4F4A-BE70-CB98AA87EBE2}" srcOrd="0" destOrd="0" presId="urn:microsoft.com/office/officeart/2005/8/layout/hierarchy3"/>
    <dgm:cxn modelId="{FD6ED7B6-FE5E-446C-A16B-BA645E0DF6BB}" type="presOf" srcId="{0B87AC91-BF1B-4717-B943-8E01A752DB1C}" destId="{A24003F1-D89E-4E27-B148-5FC734BB1F3F}" srcOrd="1" destOrd="0" presId="urn:microsoft.com/office/officeart/2005/8/layout/hierarchy3"/>
    <dgm:cxn modelId="{F19564EF-C924-45C4-B6E4-F527A30E4757}" type="presOf" srcId="{32BB5FD7-7809-4DA7-AE73-12DE6168526E}" destId="{BA9D96DF-FBB4-4052-87F6-C109ED48DF81}" srcOrd="0" destOrd="0" presId="urn:microsoft.com/office/officeart/2005/8/layout/hierarchy3"/>
    <dgm:cxn modelId="{112FF8D7-6C85-408F-9E64-3B20D8A43D4F}" type="presOf" srcId="{AAFC64DC-9605-47B2-9F54-C8217EE35244}" destId="{88F15A37-85DB-447C-80C3-EDDCC89796DF}" srcOrd="0" destOrd="0" presId="urn:microsoft.com/office/officeart/2005/8/layout/hierarchy3"/>
    <dgm:cxn modelId="{56BE2E8C-F754-472F-B98F-0B36B3A37207}" srcId="{8E7B82D9-3AF2-4324-8F6D-4881DBC876BB}" destId="{FA326916-3976-40C2-A3D0-09D8ACC7E753}" srcOrd="1" destOrd="0" parTransId="{EC1ED7C3-26BD-43CE-B8E3-BBF603C5FE3D}" sibTransId="{E8F07EF4-855C-4943-B5FD-E599F03A11F4}"/>
    <dgm:cxn modelId="{0B9C5B23-0502-40BD-8AEE-D60F580C976C}" type="presOf" srcId="{042D4339-54A8-471E-8627-09AB3FA53F2A}" destId="{44BB4523-3AB3-4621-A9A1-BE91FCB2C4FA}" srcOrd="0" destOrd="0" presId="urn:microsoft.com/office/officeart/2005/8/layout/hierarchy3"/>
    <dgm:cxn modelId="{22F5B713-E0BB-4C52-BAC8-E9184A6A23F3}" srcId="{FA326916-3976-40C2-A3D0-09D8ACC7E753}" destId="{A516D901-E03F-4EF0-BCB0-BB497402E7C7}" srcOrd="0" destOrd="0" parTransId="{0BA252EA-A5F9-4504-87CB-AEB41AF900BA}" sibTransId="{5DF159DF-8572-4339-8C08-1B88803E3502}"/>
    <dgm:cxn modelId="{9F63EE90-F5F0-4852-A9DA-F0F77080931B}" srcId="{FA326916-3976-40C2-A3D0-09D8ACC7E753}" destId="{4193DFCF-8E0E-4422-83D0-8D30296F0A15}" srcOrd="1" destOrd="0" parTransId="{64334940-132F-4F73-AA32-F9AABC752BE9}" sibTransId="{A4EBE1E8-B094-4C5C-8748-7DB9790C22D5}"/>
    <dgm:cxn modelId="{E28B010B-B3C0-450A-BC43-466B0FD28F1E}" type="presOf" srcId="{FA326916-3976-40C2-A3D0-09D8ACC7E753}" destId="{FF5E6102-0959-4B7A-9EE5-96523DC6CCAE}" srcOrd="0" destOrd="0" presId="urn:microsoft.com/office/officeart/2005/8/layout/hierarchy3"/>
    <dgm:cxn modelId="{36F27B1E-B8EF-4EBD-8358-24588E18B7A2}" srcId="{8E7B82D9-3AF2-4324-8F6D-4881DBC876BB}" destId="{AAFC64DC-9605-47B2-9F54-C8217EE35244}" srcOrd="0" destOrd="0" parTransId="{15BC3652-E67B-4CAE-86B1-377189F1B58D}" sibTransId="{0E88064D-8B46-40F1-A242-0BCFCEC0299E}"/>
    <dgm:cxn modelId="{CF50C44D-501B-4DA5-9F30-165AC1813A86}" srcId="{8E7B82D9-3AF2-4324-8F6D-4881DBC876BB}" destId="{0B87AC91-BF1B-4717-B943-8E01A752DB1C}" srcOrd="2" destOrd="0" parTransId="{637D9FC4-F17C-4625-8ADD-BAE5161B2F5A}" sibTransId="{4A030888-E982-4464-9D38-5D53EFDF133C}"/>
    <dgm:cxn modelId="{967FD01C-E2B7-4276-B2BD-F131499F1476}" type="presOf" srcId="{0B87AC91-BF1B-4717-B943-8E01A752DB1C}" destId="{A1249DA6-36D0-4305-81A6-41CBFDDFF8F4}" srcOrd="0" destOrd="0" presId="urn:microsoft.com/office/officeart/2005/8/layout/hierarchy3"/>
    <dgm:cxn modelId="{CBF493DD-DA85-4D0F-92BB-FFB699D1E3F6}" type="presOf" srcId="{FA326916-3976-40C2-A3D0-09D8ACC7E753}" destId="{2A4ED454-40AB-422C-BD50-640C5A74D25A}" srcOrd="1" destOrd="0" presId="urn:microsoft.com/office/officeart/2005/8/layout/hierarchy3"/>
    <dgm:cxn modelId="{059FBCBB-2E69-4AA9-AF68-9BF8E474C72D}" type="presOf" srcId="{AAFC64DC-9605-47B2-9F54-C8217EE35244}" destId="{806BB533-9B0F-468B-A4FD-38FE4DBAD17B}" srcOrd="1" destOrd="0" presId="urn:microsoft.com/office/officeart/2005/8/layout/hierarchy3"/>
    <dgm:cxn modelId="{703F6E25-C755-4B37-8E18-193805920C30}" srcId="{AAFC64DC-9605-47B2-9F54-C8217EE35244}" destId="{32BB5FD7-7809-4DA7-AE73-12DE6168526E}" srcOrd="1" destOrd="0" parTransId="{EB984AEA-AA7C-4C95-9C83-D803773A31A3}" sibTransId="{74A94DB0-FE29-4A76-A4C6-DA3CD5B181C4}"/>
    <dgm:cxn modelId="{33107014-1845-4E04-9155-91AC00C3A5C0}" type="presOf" srcId="{1D6BCD85-2582-477B-A694-F3166A7DD4E4}" destId="{B3C98ECD-C876-4FC5-BA34-0E761D42FD99}" srcOrd="0" destOrd="0" presId="urn:microsoft.com/office/officeart/2005/8/layout/hierarchy3"/>
    <dgm:cxn modelId="{F5DF1822-9368-49FA-9DB8-E4EAB6EC8512}" type="presOf" srcId="{A516D901-E03F-4EF0-BCB0-BB497402E7C7}" destId="{E2B8E451-E839-411F-9695-AEC3A477B2E9}" srcOrd="0" destOrd="0" presId="urn:microsoft.com/office/officeart/2005/8/layout/hierarchy3"/>
    <dgm:cxn modelId="{2E6267B5-5981-44D1-8238-D9B25117C6E3}" type="presOf" srcId="{91309BAB-CA82-4DB4-A7CB-1D1F2BBE42D9}" destId="{5995AE16-9850-4EA0-BE32-951C30961F67}" srcOrd="0" destOrd="0" presId="urn:microsoft.com/office/officeart/2005/8/layout/hierarchy3"/>
    <dgm:cxn modelId="{B361A63A-4E6D-42AC-9AEF-666794683B78}" type="presOf" srcId="{0BA252EA-A5F9-4504-87CB-AEB41AF900BA}" destId="{D6A54DA8-A0CA-4DA3-942F-8CA52DEB21BC}" srcOrd="0" destOrd="0" presId="urn:microsoft.com/office/officeart/2005/8/layout/hierarchy3"/>
    <dgm:cxn modelId="{0927E053-933F-431D-87C9-5D57CCED07C3}" srcId="{0B87AC91-BF1B-4717-B943-8E01A752DB1C}" destId="{1D6BCD85-2582-477B-A694-F3166A7DD4E4}" srcOrd="0" destOrd="0" parTransId="{042D4339-54A8-471E-8627-09AB3FA53F2A}" sibTransId="{3FB3E66F-7AB1-41E2-8E7C-C43341BD3994}"/>
    <dgm:cxn modelId="{93DA438C-109F-41AF-BFF0-5ADFD51C3A8F}" srcId="{AAFC64DC-9605-47B2-9F54-C8217EE35244}" destId="{91309BAB-CA82-4DB4-A7CB-1D1F2BBE42D9}" srcOrd="0" destOrd="0" parTransId="{DEDD1E9F-7FBF-4683-B3DF-E36B8695223B}" sibTransId="{0EC27D95-A293-45D8-8895-5B16D28C722D}"/>
    <dgm:cxn modelId="{74C0CE9D-AA39-43D7-8E31-5EF05E697BAE}" type="presOf" srcId="{8E7B82D9-3AF2-4324-8F6D-4881DBC876BB}" destId="{9AFBF863-CE78-4159-BAC2-6AB8656A059E}" srcOrd="0" destOrd="0" presId="urn:microsoft.com/office/officeart/2005/8/layout/hierarchy3"/>
    <dgm:cxn modelId="{5F1E4C46-62B9-48EE-9A7E-70533D1633BD}" type="presOf" srcId="{4193DFCF-8E0E-4422-83D0-8D30296F0A15}" destId="{59C3E343-84CA-4115-B6EA-94969C3E4B63}" srcOrd="0" destOrd="0" presId="urn:microsoft.com/office/officeart/2005/8/layout/hierarchy3"/>
    <dgm:cxn modelId="{5F2BE3D4-02E5-4B30-8891-4994EF772B95}" srcId="{0B87AC91-BF1B-4717-B943-8E01A752DB1C}" destId="{5C1B5A68-2664-48A9-8984-820A23789324}" srcOrd="1" destOrd="0" parTransId="{E2456C84-2F43-485C-BF73-E02085849306}" sibTransId="{3153FF49-F624-4769-8400-D53F9E00C10B}"/>
    <dgm:cxn modelId="{00E2E604-75EF-43B9-AC94-4914C8D7F2D3}" type="presOf" srcId="{5C1B5A68-2664-48A9-8984-820A23789324}" destId="{C2EC43CC-3E94-422E-9DC0-FEC05102E361}" srcOrd="0" destOrd="0" presId="urn:microsoft.com/office/officeart/2005/8/layout/hierarchy3"/>
    <dgm:cxn modelId="{D3AC33AA-4A04-4F34-9E9A-78A76456F4B1}" type="presOf" srcId="{64334940-132F-4F73-AA32-F9AABC752BE9}" destId="{B4636CEE-FA38-4FD8-8600-54F5C9A94D23}" srcOrd="0" destOrd="0" presId="urn:microsoft.com/office/officeart/2005/8/layout/hierarchy3"/>
    <dgm:cxn modelId="{B72AF898-8493-455D-8BB6-F4ADFCA3C957}" type="presParOf" srcId="{9AFBF863-CE78-4159-BAC2-6AB8656A059E}" destId="{9C3E615B-09FC-4416-9274-A51E6E6F5E98}" srcOrd="0" destOrd="0" presId="urn:microsoft.com/office/officeart/2005/8/layout/hierarchy3"/>
    <dgm:cxn modelId="{6F07229C-D478-4829-81B1-8AB1C86CFDD2}" type="presParOf" srcId="{9C3E615B-09FC-4416-9274-A51E6E6F5E98}" destId="{0BC1D61C-5473-43AC-9847-7951BFBF4CEA}" srcOrd="0" destOrd="0" presId="urn:microsoft.com/office/officeart/2005/8/layout/hierarchy3"/>
    <dgm:cxn modelId="{DB87EF1E-FAE4-4A95-A636-5B73B85436EC}" type="presParOf" srcId="{0BC1D61C-5473-43AC-9847-7951BFBF4CEA}" destId="{88F15A37-85DB-447C-80C3-EDDCC89796DF}" srcOrd="0" destOrd="0" presId="urn:microsoft.com/office/officeart/2005/8/layout/hierarchy3"/>
    <dgm:cxn modelId="{A73A72A6-336C-42D2-94B0-3D7468C146B7}" type="presParOf" srcId="{0BC1D61C-5473-43AC-9847-7951BFBF4CEA}" destId="{806BB533-9B0F-468B-A4FD-38FE4DBAD17B}" srcOrd="1" destOrd="0" presId="urn:microsoft.com/office/officeart/2005/8/layout/hierarchy3"/>
    <dgm:cxn modelId="{518B4766-4E93-4D5A-A5FA-74B81F3DF5E3}" type="presParOf" srcId="{9C3E615B-09FC-4416-9274-A51E6E6F5E98}" destId="{E2D93961-048E-4EC2-BE6C-00D29B0F59C5}" srcOrd="1" destOrd="0" presId="urn:microsoft.com/office/officeart/2005/8/layout/hierarchy3"/>
    <dgm:cxn modelId="{CA987DA4-7A6B-4042-A973-53D92DBC3BCF}" type="presParOf" srcId="{E2D93961-048E-4EC2-BE6C-00D29B0F59C5}" destId="{284E5EFB-DA85-498B-8BCB-28E9B20E7BE4}" srcOrd="0" destOrd="0" presId="urn:microsoft.com/office/officeart/2005/8/layout/hierarchy3"/>
    <dgm:cxn modelId="{D3819657-C6D9-4A8D-B3EC-F3D253BC6775}" type="presParOf" srcId="{E2D93961-048E-4EC2-BE6C-00D29B0F59C5}" destId="{5995AE16-9850-4EA0-BE32-951C30961F67}" srcOrd="1" destOrd="0" presId="urn:microsoft.com/office/officeart/2005/8/layout/hierarchy3"/>
    <dgm:cxn modelId="{D2FC70BD-393B-4484-88E5-9C7FE0280314}" type="presParOf" srcId="{E2D93961-048E-4EC2-BE6C-00D29B0F59C5}" destId="{52B022B7-1AA9-4F4A-BE70-CB98AA87EBE2}" srcOrd="2" destOrd="0" presId="urn:microsoft.com/office/officeart/2005/8/layout/hierarchy3"/>
    <dgm:cxn modelId="{775283EC-D34F-410E-939E-3C5DFADFA6C0}" type="presParOf" srcId="{E2D93961-048E-4EC2-BE6C-00D29B0F59C5}" destId="{BA9D96DF-FBB4-4052-87F6-C109ED48DF81}" srcOrd="3" destOrd="0" presId="urn:microsoft.com/office/officeart/2005/8/layout/hierarchy3"/>
    <dgm:cxn modelId="{37AD2C58-0C2C-40FD-A547-4D9C4C1C0AF2}" type="presParOf" srcId="{9AFBF863-CE78-4159-BAC2-6AB8656A059E}" destId="{41D0CEDC-3CC2-43F7-82D2-84F4EF7B249F}" srcOrd="1" destOrd="0" presId="urn:microsoft.com/office/officeart/2005/8/layout/hierarchy3"/>
    <dgm:cxn modelId="{489B07BA-3C1E-410D-80E0-8A521CB5B520}" type="presParOf" srcId="{41D0CEDC-3CC2-43F7-82D2-84F4EF7B249F}" destId="{138CCDE3-9F90-4E94-B10E-3DC94260D156}" srcOrd="0" destOrd="0" presId="urn:microsoft.com/office/officeart/2005/8/layout/hierarchy3"/>
    <dgm:cxn modelId="{91CCF1BA-509E-4703-910E-6C0745AC6FD1}" type="presParOf" srcId="{138CCDE3-9F90-4E94-B10E-3DC94260D156}" destId="{FF5E6102-0959-4B7A-9EE5-96523DC6CCAE}" srcOrd="0" destOrd="0" presId="urn:microsoft.com/office/officeart/2005/8/layout/hierarchy3"/>
    <dgm:cxn modelId="{3CE14E6C-7197-4BD9-8327-106F9E6100D1}" type="presParOf" srcId="{138CCDE3-9F90-4E94-B10E-3DC94260D156}" destId="{2A4ED454-40AB-422C-BD50-640C5A74D25A}" srcOrd="1" destOrd="0" presId="urn:microsoft.com/office/officeart/2005/8/layout/hierarchy3"/>
    <dgm:cxn modelId="{DE8BB995-7F33-43F9-B58A-831E79E72CBC}" type="presParOf" srcId="{41D0CEDC-3CC2-43F7-82D2-84F4EF7B249F}" destId="{E7F17753-F5AD-4FCC-84BA-83F06FA02497}" srcOrd="1" destOrd="0" presId="urn:microsoft.com/office/officeart/2005/8/layout/hierarchy3"/>
    <dgm:cxn modelId="{3FB29177-7FBD-411A-B174-4E0F1F7B15FB}" type="presParOf" srcId="{E7F17753-F5AD-4FCC-84BA-83F06FA02497}" destId="{D6A54DA8-A0CA-4DA3-942F-8CA52DEB21BC}" srcOrd="0" destOrd="0" presId="urn:microsoft.com/office/officeart/2005/8/layout/hierarchy3"/>
    <dgm:cxn modelId="{B3FF38B7-BB05-4FD0-B6FA-4AA6B07CB85F}" type="presParOf" srcId="{E7F17753-F5AD-4FCC-84BA-83F06FA02497}" destId="{E2B8E451-E839-411F-9695-AEC3A477B2E9}" srcOrd="1" destOrd="0" presId="urn:microsoft.com/office/officeart/2005/8/layout/hierarchy3"/>
    <dgm:cxn modelId="{106629F6-ADE3-4095-9792-EB31AF8E7890}" type="presParOf" srcId="{E7F17753-F5AD-4FCC-84BA-83F06FA02497}" destId="{B4636CEE-FA38-4FD8-8600-54F5C9A94D23}" srcOrd="2" destOrd="0" presId="urn:microsoft.com/office/officeart/2005/8/layout/hierarchy3"/>
    <dgm:cxn modelId="{A127DCCE-0B5C-4F1A-9F6B-718E950CB557}" type="presParOf" srcId="{E7F17753-F5AD-4FCC-84BA-83F06FA02497}" destId="{59C3E343-84CA-4115-B6EA-94969C3E4B63}" srcOrd="3" destOrd="0" presId="urn:microsoft.com/office/officeart/2005/8/layout/hierarchy3"/>
    <dgm:cxn modelId="{64F7EBF1-B898-478C-A078-057231634876}" type="presParOf" srcId="{9AFBF863-CE78-4159-BAC2-6AB8656A059E}" destId="{A075A7EF-53B1-428C-A982-F04088672C2A}" srcOrd="2" destOrd="0" presId="urn:microsoft.com/office/officeart/2005/8/layout/hierarchy3"/>
    <dgm:cxn modelId="{2AA2CABA-62C0-4F17-B9A9-B823CB44B432}" type="presParOf" srcId="{A075A7EF-53B1-428C-A982-F04088672C2A}" destId="{721AD89D-F87D-4A67-BB52-2FDD988A4D3D}" srcOrd="0" destOrd="0" presId="urn:microsoft.com/office/officeart/2005/8/layout/hierarchy3"/>
    <dgm:cxn modelId="{1F1DA01F-0F22-4353-B01A-3A59469C373E}" type="presParOf" srcId="{721AD89D-F87D-4A67-BB52-2FDD988A4D3D}" destId="{A1249DA6-36D0-4305-81A6-41CBFDDFF8F4}" srcOrd="0" destOrd="0" presId="urn:microsoft.com/office/officeart/2005/8/layout/hierarchy3"/>
    <dgm:cxn modelId="{FC3896C9-A1E5-4186-BE94-591310EEB06B}" type="presParOf" srcId="{721AD89D-F87D-4A67-BB52-2FDD988A4D3D}" destId="{A24003F1-D89E-4E27-B148-5FC734BB1F3F}" srcOrd="1" destOrd="0" presId="urn:microsoft.com/office/officeart/2005/8/layout/hierarchy3"/>
    <dgm:cxn modelId="{2429B0BC-7A0E-4EE7-B7F7-5EA888239EC9}" type="presParOf" srcId="{A075A7EF-53B1-428C-A982-F04088672C2A}" destId="{56378A81-1B33-4D90-A4AF-E0183EFC7A56}" srcOrd="1" destOrd="0" presId="urn:microsoft.com/office/officeart/2005/8/layout/hierarchy3"/>
    <dgm:cxn modelId="{412268D3-9991-4349-9C46-C0B535F484EC}" type="presParOf" srcId="{56378A81-1B33-4D90-A4AF-E0183EFC7A56}" destId="{44BB4523-3AB3-4621-A9A1-BE91FCB2C4FA}" srcOrd="0" destOrd="0" presId="urn:microsoft.com/office/officeart/2005/8/layout/hierarchy3"/>
    <dgm:cxn modelId="{9BB1AB45-B19F-4EB3-BA0B-AE750FCD8D22}" type="presParOf" srcId="{56378A81-1B33-4D90-A4AF-E0183EFC7A56}" destId="{B3C98ECD-C876-4FC5-BA34-0E761D42FD99}" srcOrd="1" destOrd="0" presId="urn:microsoft.com/office/officeart/2005/8/layout/hierarchy3"/>
    <dgm:cxn modelId="{3E711E82-BC90-4B82-AD84-DBA506063A98}" type="presParOf" srcId="{56378A81-1B33-4D90-A4AF-E0183EFC7A56}" destId="{7B9BC5BD-83CB-45EC-9C7D-160B79C89823}" srcOrd="2" destOrd="0" presId="urn:microsoft.com/office/officeart/2005/8/layout/hierarchy3"/>
    <dgm:cxn modelId="{8FCE4760-B433-454F-A96F-21C1E2C5CACE}" type="presParOf" srcId="{56378A81-1B33-4D90-A4AF-E0183EFC7A56}" destId="{C2EC43CC-3E94-422E-9DC0-FEC05102E36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61DE89-EEA7-460C-BD00-CADF6E2D9196}" type="doc">
      <dgm:prSet loTypeId="urn:microsoft.com/office/officeart/2011/layout/Radial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998255-C699-48FE-9ECF-8FD4842922A4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GDP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Market</a:t>
          </a:r>
          <a:br>
            <a:rPr lang="en-US" sz="28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Price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A12AD84-22B3-4070-A927-67B57CEFCC7B}" type="parTrans" cxnId="{0AAE71E3-B262-4893-8EBA-ACC8C9F7C0A9}">
      <dgm:prSet/>
      <dgm:spPr/>
      <dgm:t>
        <a:bodyPr/>
        <a:lstStyle/>
        <a:p>
          <a:endParaRPr lang="en-US"/>
        </a:p>
      </dgm:t>
    </dgm:pt>
    <dgm:pt modelId="{D55959D2-8739-4A21-99BF-09FA56962857}" type="sibTrans" cxnId="{0AAE71E3-B262-4893-8EBA-ACC8C9F7C0A9}">
      <dgm:prSet/>
      <dgm:spPr/>
      <dgm:t>
        <a:bodyPr/>
        <a:lstStyle/>
        <a:p>
          <a:endParaRPr lang="en-US"/>
        </a:p>
      </dgm:t>
    </dgm:pt>
    <dgm:pt modelId="{21D81674-4D81-4AB4-85CD-66227EC9864C}">
      <dgm:prSet phldrT="[Text]"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GDP</a:t>
          </a:r>
          <a:b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</a:br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@Factor Cost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45BFFA4B-4303-4217-9B8D-0ED2F4E19397}" type="parTrans" cxnId="{F6114602-0E24-4418-BCBE-D0B885A9B6D6}">
      <dgm:prSet/>
      <dgm:spPr/>
      <dgm:t>
        <a:bodyPr/>
        <a:lstStyle/>
        <a:p>
          <a:endParaRPr lang="en-US"/>
        </a:p>
      </dgm:t>
    </dgm:pt>
    <dgm:pt modelId="{F5AA7FE7-4544-4EC1-8D72-11508DEE307F}" type="sibTrans" cxnId="{F6114602-0E24-4418-BCBE-D0B885A9B6D6}">
      <dgm:prSet/>
      <dgm:spPr/>
      <dgm:t>
        <a:bodyPr/>
        <a:lstStyle/>
        <a:p>
          <a:endParaRPr lang="en-US"/>
        </a:p>
      </dgm:t>
    </dgm:pt>
    <dgm:pt modelId="{15B60674-A853-48F5-A6F2-B1574150D987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Taxes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F07930F-0309-4F69-AEBB-4744301A02CD}" type="parTrans" cxnId="{C92E6554-41F9-42A2-BFD2-125125CB6F9F}">
      <dgm:prSet/>
      <dgm:spPr/>
      <dgm:t>
        <a:bodyPr/>
        <a:lstStyle/>
        <a:p>
          <a:endParaRPr lang="en-US"/>
        </a:p>
      </dgm:t>
    </dgm:pt>
    <dgm:pt modelId="{4067CF4D-C9E0-495F-AD4E-DDFB0232D7B5}" type="sibTrans" cxnId="{C92E6554-41F9-42A2-BFD2-125125CB6F9F}">
      <dgm:prSet/>
      <dgm:spPr/>
      <dgm:t>
        <a:bodyPr/>
        <a:lstStyle/>
        <a:p>
          <a:endParaRPr lang="en-US"/>
        </a:p>
      </dgm:t>
    </dgm:pt>
    <dgm:pt modelId="{E418929B-6B5C-4B1E-8A8C-19691229BE3B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(-) Subsidies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EF78C29-E88B-4B1E-A70B-93BFFBDBB07D}" type="parTrans" cxnId="{030CE46E-6016-4AC3-A9F2-F6B4E1395302}">
      <dgm:prSet/>
      <dgm:spPr/>
      <dgm:t>
        <a:bodyPr/>
        <a:lstStyle/>
        <a:p>
          <a:endParaRPr lang="en-US"/>
        </a:p>
      </dgm:t>
    </dgm:pt>
    <dgm:pt modelId="{E141F62E-0F3D-4AB8-AF72-C02E7C76D174}" type="sibTrans" cxnId="{030CE46E-6016-4AC3-A9F2-F6B4E1395302}">
      <dgm:prSet/>
      <dgm:spPr/>
      <dgm:t>
        <a:bodyPr/>
        <a:lstStyle/>
        <a:p>
          <a:endParaRPr lang="en-US"/>
        </a:p>
      </dgm:t>
    </dgm:pt>
    <dgm:pt modelId="{64AA7097-56EA-4907-968C-D77C80627781}" type="pres">
      <dgm:prSet presAssocID="{BF61DE89-EEA7-460C-BD00-CADF6E2D9196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4C8C706-2345-453F-BB4C-F0A47D42DEA7}" type="pres">
      <dgm:prSet presAssocID="{21998255-C699-48FE-9ECF-8FD4842922A4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AE3B341E-EA32-4BB9-A769-E4A16FA4D188}" type="pres">
      <dgm:prSet presAssocID="{21D81674-4D81-4AB4-85CD-66227EC9864C}" presName="Accent" presStyleLbl="node1" presStyleIdx="1" presStyleCnt="2"/>
      <dgm:spPr/>
    </dgm:pt>
    <dgm:pt modelId="{1834CDF1-7BB2-4E88-A017-FC4B53ACCE3B}" type="pres">
      <dgm:prSet presAssocID="{21D81674-4D81-4AB4-85CD-66227EC9864C}" presName="Image1" presStyleLbl="fgImgPlace1" presStyleIdx="0" presStyleCnt="3" custScaleX="6884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C6E9D-D6B8-4848-89D8-4AE29D568FA5}" type="pres">
      <dgm:prSet presAssocID="{21D81674-4D81-4AB4-85CD-66227EC9864C}" presName="Child1" presStyleLbl="revTx" presStyleIdx="0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F002-F91A-4B0D-919B-79D69CD629D9}" type="pres">
      <dgm:prSet presAssocID="{15B60674-A853-48F5-A6F2-B1574150D987}" presName="Image2" presStyleCnt="0"/>
      <dgm:spPr/>
    </dgm:pt>
    <dgm:pt modelId="{DA0C1AAE-767E-4105-9661-3FF8D581D893}" type="pres">
      <dgm:prSet presAssocID="{15B60674-A853-48F5-A6F2-B1574150D987}" presName="Image" presStyleLbl="fgImgPlace1" presStyleIdx="1" presStyleCnt="3" custLinFactNeighborX="-25618" custLinFactNeighborY="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277CEB-3D1A-4A14-BB05-91F3B07495D4}" type="pres">
      <dgm:prSet presAssocID="{15B60674-A853-48F5-A6F2-B1574150D987}" presName="Child2" presStyleLbl="revTx" presStyleIdx="1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538E1-F0D7-443B-9135-DBE2094EE452}" type="pres">
      <dgm:prSet presAssocID="{E418929B-6B5C-4B1E-8A8C-19691229BE3B}" presName="Image3" presStyleCnt="0"/>
      <dgm:spPr/>
    </dgm:pt>
    <dgm:pt modelId="{255A143C-9AEF-475F-AA7F-9B5D7DF7525B}" type="pres">
      <dgm:prSet presAssocID="{E418929B-6B5C-4B1E-8A8C-19691229BE3B}" presName="Image" presStyleLbl="fgImgPlace1" presStyleIdx="2" presStyleCnt="3" custScaleX="7642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86ADE6-3EC6-41E2-BD45-A9213C902033}" type="pres">
      <dgm:prSet presAssocID="{E418929B-6B5C-4B1E-8A8C-19691229BE3B}" presName="Child3" presStyleLbl="revTx" presStyleIdx="2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AE71E3-B262-4893-8EBA-ACC8C9F7C0A9}" srcId="{BF61DE89-EEA7-460C-BD00-CADF6E2D9196}" destId="{21998255-C699-48FE-9ECF-8FD4842922A4}" srcOrd="0" destOrd="0" parTransId="{9A12AD84-22B3-4070-A927-67B57CEFCC7B}" sibTransId="{D55959D2-8739-4A21-99BF-09FA56962857}"/>
    <dgm:cxn modelId="{F6114602-0E24-4418-BCBE-D0B885A9B6D6}" srcId="{21998255-C699-48FE-9ECF-8FD4842922A4}" destId="{21D81674-4D81-4AB4-85CD-66227EC9864C}" srcOrd="0" destOrd="0" parTransId="{45BFFA4B-4303-4217-9B8D-0ED2F4E19397}" sibTransId="{F5AA7FE7-4544-4EC1-8D72-11508DEE307F}"/>
    <dgm:cxn modelId="{7DCCCE52-4999-4C7C-A77D-1EC3FF9775AF}" type="presOf" srcId="{21D81674-4D81-4AB4-85CD-66227EC9864C}" destId="{5B6C6E9D-D6B8-4848-89D8-4AE29D568FA5}" srcOrd="0" destOrd="0" presId="urn:microsoft.com/office/officeart/2011/layout/RadialPictureList"/>
    <dgm:cxn modelId="{8C6BCD1F-9562-41C9-90A6-2F47D9F5760E}" type="presOf" srcId="{BF61DE89-EEA7-460C-BD00-CADF6E2D9196}" destId="{64AA7097-56EA-4907-968C-D77C80627781}" srcOrd="0" destOrd="0" presId="urn:microsoft.com/office/officeart/2011/layout/RadialPictureList"/>
    <dgm:cxn modelId="{C92E6554-41F9-42A2-BFD2-125125CB6F9F}" srcId="{21998255-C699-48FE-9ECF-8FD4842922A4}" destId="{15B60674-A853-48F5-A6F2-B1574150D987}" srcOrd="1" destOrd="0" parTransId="{9F07930F-0309-4F69-AEBB-4744301A02CD}" sibTransId="{4067CF4D-C9E0-495F-AD4E-DDFB0232D7B5}"/>
    <dgm:cxn modelId="{2A957119-DA6A-4B76-96FC-DE200F56CD22}" type="presOf" srcId="{21998255-C699-48FE-9ECF-8FD4842922A4}" destId="{74C8C706-2345-453F-BB4C-F0A47D42DEA7}" srcOrd="0" destOrd="0" presId="urn:microsoft.com/office/officeart/2011/layout/RadialPictureList"/>
    <dgm:cxn modelId="{29E0797E-A8A4-43C0-B17F-640AEAE43552}" type="presOf" srcId="{15B60674-A853-48F5-A6F2-B1574150D987}" destId="{E7277CEB-3D1A-4A14-BB05-91F3B07495D4}" srcOrd="0" destOrd="0" presId="urn:microsoft.com/office/officeart/2011/layout/RadialPictureList"/>
    <dgm:cxn modelId="{030CE46E-6016-4AC3-A9F2-F6B4E1395302}" srcId="{21998255-C699-48FE-9ECF-8FD4842922A4}" destId="{E418929B-6B5C-4B1E-8A8C-19691229BE3B}" srcOrd="2" destOrd="0" parTransId="{5EF78C29-E88B-4B1E-A70B-93BFFBDBB07D}" sibTransId="{E141F62E-0F3D-4AB8-AF72-C02E7C76D174}"/>
    <dgm:cxn modelId="{ACE78577-BA83-4599-AD09-4E2621B656FC}" type="presOf" srcId="{E418929B-6B5C-4B1E-8A8C-19691229BE3B}" destId="{C086ADE6-3EC6-41E2-BD45-A9213C902033}" srcOrd="0" destOrd="0" presId="urn:microsoft.com/office/officeart/2011/layout/RadialPictureList"/>
    <dgm:cxn modelId="{0583D693-943F-4AD9-BF3E-A1F1FD993E8F}" type="presParOf" srcId="{64AA7097-56EA-4907-968C-D77C80627781}" destId="{74C8C706-2345-453F-BB4C-F0A47D42DEA7}" srcOrd="0" destOrd="0" presId="urn:microsoft.com/office/officeart/2011/layout/RadialPictureList"/>
    <dgm:cxn modelId="{C475D074-7A60-4415-958C-A3A7492F80DC}" type="presParOf" srcId="{64AA7097-56EA-4907-968C-D77C80627781}" destId="{AE3B341E-EA32-4BB9-A769-E4A16FA4D188}" srcOrd="1" destOrd="0" presId="urn:microsoft.com/office/officeart/2011/layout/RadialPictureList"/>
    <dgm:cxn modelId="{244F039D-3A02-4566-BBC5-2A22EA1A8177}" type="presParOf" srcId="{64AA7097-56EA-4907-968C-D77C80627781}" destId="{1834CDF1-7BB2-4E88-A017-FC4B53ACCE3B}" srcOrd="2" destOrd="0" presId="urn:microsoft.com/office/officeart/2011/layout/RadialPictureList"/>
    <dgm:cxn modelId="{10054342-C029-4F55-8E5B-A213FD2D0EFE}" type="presParOf" srcId="{64AA7097-56EA-4907-968C-D77C80627781}" destId="{5B6C6E9D-D6B8-4848-89D8-4AE29D568FA5}" srcOrd="3" destOrd="0" presId="urn:microsoft.com/office/officeart/2011/layout/RadialPictureList"/>
    <dgm:cxn modelId="{DA29862F-E0C8-448C-BC5B-48255659B4E3}" type="presParOf" srcId="{64AA7097-56EA-4907-968C-D77C80627781}" destId="{6785F002-F91A-4B0D-919B-79D69CD629D9}" srcOrd="4" destOrd="0" presId="urn:microsoft.com/office/officeart/2011/layout/RadialPictureList"/>
    <dgm:cxn modelId="{D5481343-ED1B-4AE4-84B9-858219134ECA}" type="presParOf" srcId="{6785F002-F91A-4B0D-919B-79D69CD629D9}" destId="{DA0C1AAE-767E-4105-9661-3FF8D581D893}" srcOrd="0" destOrd="0" presId="urn:microsoft.com/office/officeart/2011/layout/RadialPictureList"/>
    <dgm:cxn modelId="{45181F93-846D-4CD5-9973-7FFC9713A0BA}" type="presParOf" srcId="{64AA7097-56EA-4907-968C-D77C80627781}" destId="{E7277CEB-3D1A-4A14-BB05-91F3B07495D4}" srcOrd="5" destOrd="0" presId="urn:microsoft.com/office/officeart/2011/layout/RadialPictureList"/>
    <dgm:cxn modelId="{E30FB247-4468-462A-ABE7-5301626E1895}" type="presParOf" srcId="{64AA7097-56EA-4907-968C-D77C80627781}" destId="{0D6538E1-F0D7-443B-9135-DBE2094EE452}" srcOrd="6" destOrd="0" presId="urn:microsoft.com/office/officeart/2011/layout/RadialPictureList"/>
    <dgm:cxn modelId="{FB6C0EA1-9F89-4910-8B84-0EEE3270C8EE}" type="presParOf" srcId="{0D6538E1-F0D7-443B-9135-DBE2094EE452}" destId="{255A143C-9AEF-475F-AA7F-9B5D7DF7525B}" srcOrd="0" destOrd="0" presId="urn:microsoft.com/office/officeart/2011/layout/RadialPictureList"/>
    <dgm:cxn modelId="{3D2C13C7-6856-458A-B358-30CBECDA0010}" type="presParOf" srcId="{64AA7097-56EA-4907-968C-D77C80627781}" destId="{C086ADE6-3EC6-41E2-BD45-A9213C90203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E7B82D9-3AF2-4324-8F6D-4881DBC876BB}" type="doc">
      <dgm:prSet loTypeId="urn:microsoft.com/office/officeart/2005/8/layout/hierarchy3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FC64DC-9605-47B2-9F54-C8217EE35244}">
      <dgm:prSet phldrT="[Text]"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Year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0E88064D-8B46-40F1-A242-0BCFCEC0299E}" type="sibTrans" cxnId="{36F27B1E-B8EF-4EBD-8358-24588E18B7A2}">
      <dgm:prSet/>
      <dgm:spPr/>
      <dgm:t>
        <a:bodyPr/>
        <a:lstStyle/>
        <a:p>
          <a:endParaRPr lang="en-US"/>
        </a:p>
      </dgm:t>
    </dgm:pt>
    <dgm:pt modelId="{15BC3652-E67B-4CAE-86B1-377189F1B58D}" type="parTrans" cxnId="{36F27B1E-B8EF-4EBD-8358-24588E18B7A2}">
      <dgm:prSet/>
      <dgm:spPr/>
      <dgm:t>
        <a:bodyPr/>
        <a:lstStyle/>
        <a:p>
          <a:endParaRPr lang="en-US"/>
        </a:p>
      </dgm:t>
    </dgm:pt>
    <dgm:pt modelId="{84C4826A-F53B-4E8C-89E9-F45A749BC535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2011</a:t>
          </a:r>
        </a:p>
      </dgm:t>
    </dgm:pt>
    <dgm:pt modelId="{1D0B5433-1C87-479E-BB91-D562BB7E82AB}" type="parTrans" cxnId="{7B2E67D7-70C7-404D-9EB9-9A74BD1154DE}">
      <dgm:prSet/>
      <dgm:spPr/>
      <dgm:t>
        <a:bodyPr/>
        <a:lstStyle/>
        <a:p>
          <a:endParaRPr lang="en-US"/>
        </a:p>
      </dgm:t>
    </dgm:pt>
    <dgm:pt modelId="{9C2EC148-8BC2-463D-837C-C55F71B30436}" type="sibTrans" cxnId="{7B2E67D7-70C7-404D-9EB9-9A74BD1154DE}">
      <dgm:prSet/>
      <dgm:spPr/>
      <dgm:t>
        <a:bodyPr/>
        <a:lstStyle/>
        <a:p>
          <a:endParaRPr lang="en-US"/>
        </a:p>
      </dgm:t>
    </dgm:pt>
    <dgm:pt modelId="{493EDB52-9ED3-46C6-97E2-2A54F75C7AC3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2012</a:t>
          </a:r>
        </a:p>
      </dgm:t>
    </dgm:pt>
    <dgm:pt modelId="{8A7485C0-8F22-40B3-B810-55943EF69A97}" type="parTrans" cxnId="{CDB58553-4B26-4E28-939C-4DE55B4A552E}">
      <dgm:prSet/>
      <dgm:spPr/>
      <dgm:t>
        <a:bodyPr/>
        <a:lstStyle/>
        <a:p>
          <a:endParaRPr lang="en-US"/>
        </a:p>
      </dgm:t>
    </dgm:pt>
    <dgm:pt modelId="{9A0C3166-A917-42FF-88A6-744BAD2D68CF}" type="sibTrans" cxnId="{CDB58553-4B26-4E28-939C-4DE55B4A552E}">
      <dgm:prSet/>
      <dgm:spPr/>
      <dgm:t>
        <a:bodyPr/>
        <a:lstStyle/>
        <a:p>
          <a:endParaRPr lang="en-US"/>
        </a:p>
      </dgm:t>
    </dgm:pt>
    <dgm:pt modelId="{B23D3D41-3B6E-4887-A8F9-9F35831AF3AD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2013</a:t>
          </a:r>
        </a:p>
      </dgm:t>
    </dgm:pt>
    <dgm:pt modelId="{324ACFA4-8038-4288-837B-5733B4F43629}" type="parTrans" cxnId="{79300902-233D-4B49-9F3C-CE108DFD4705}">
      <dgm:prSet/>
      <dgm:spPr/>
      <dgm:t>
        <a:bodyPr/>
        <a:lstStyle/>
        <a:p>
          <a:endParaRPr lang="en-US"/>
        </a:p>
      </dgm:t>
    </dgm:pt>
    <dgm:pt modelId="{30EB6641-D26B-4043-8091-6237F82ED73B}" type="sibTrans" cxnId="{79300902-233D-4B49-9F3C-CE108DFD4705}">
      <dgm:prSet/>
      <dgm:spPr/>
      <dgm:t>
        <a:bodyPr/>
        <a:lstStyle/>
        <a:p>
          <a:endParaRPr lang="en-US"/>
        </a:p>
      </dgm:t>
    </dgm:pt>
    <dgm:pt modelId="{6CAE3F75-400C-43C8-BAA2-52C43CA415CC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2014</a:t>
          </a:r>
        </a:p>
      </dgm:t>
    </dgm:pt>
    <dgm:pt modelId="{C358B06D-4C0D-47A1-A5E6-69B01B52470F}" type="parTrans" cxnId="{7BED4350-F70D-4D9E-865A-A9A85D729B4C}">
      <dgm:prSet/>
      <dgm:spPr/>
      <dgm:t>
        <a:bodyPr/>
        <a:lstStyle/>
        <a:p>
          <a:endParaRPr lang="en-US"/>
        </a:p>
      </dgm:t>
    </dgm:pt>
    <dgm:pt modelId="{05E6112E-A568-491B-A062-67C2A3FFC57B}" type="sibTrans" cxnId="{7BED4350-F70D-4D9E-865A-A9A85D729B4C}">
      <dgm:prSet/>
      <dgm:spPr/>
      <dgm:t>
        <a:bodyPr/>
        <a:lstStyle/>
        <a:p>
          <a:endParaRPr lang="en-US"/>
        </a:p>
      </dgm:t>
    </dgm:pt>
    <dgm:pt modelId="{96CD5A93-0AF8-4568-BF46-6317E2D2EBFE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GDP (Crores)</a:t>
          </a:r>
        </a:p>
      </dgm:t>
    </dgm:pt>
    <dgm:pt modelId="{7646D694-A558-41FE-BDDF-00B22F67874E}" type="parTrans" cxnId="{ED47A5A9-5FF0-4A57-9FD9-A1724AD2CB03}">
      <dgm:prSet/>
      <dgm:spPr/>
      <dgm:t>
        <a:bodyPr/>
        <a:lstStyle/>
        <a:p>
          <a:endParaRPr lang="en-US"/>
        </a:p>
      </dgm:t>
    </dgm:pt>
    <dgm:pt modelId="{7A66DF84-31DC-481A-80E3-9E94F7ADCD83}" type="sibTrans" cxnId="{ED47A5A9-5FF0-4A57-9FD9-A1724AD2CB03}">
      <dgm:prSet/>
      <dgm:spPr/>
      <dgm:t>
        <a:bodyPr/>
        <a:lstStyle/>
        <a:p>
          <a:endParaRPr lang="en-US"/>
        </a:p>
      </dgm:t>
    </dgm:pt>
    <dgm:pt modelId="{72D8E237-B6CC-4E11-AACD-F08639564CCA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8832012</a:t>
          </a:r>
        </a:p>
      </dgm:t>
    </dgm:pt>
    <dgm:pt modelId="{3BBA24BF-67CA-430B-8DBC-D767F04F2C88}" type="parTrans" cxnId="{78BBDFF7-60A4-48A9-B885-6D7963616CB9}">
      <dgm:prSet/>
      <dgm:spPr/>
      <dgm:t>
        <a:bodyPr/>
        <a:lstStyle/>
        <a:p>
          <a:endParaRPr lang="en-US"/>
        </a:p>
      </dgm:t>
    </dgm:pt>
    <dgm:pt modelId="{97CE88D1-D7DB-4FD7-ADA8-EF738FC4C189}" type="sibTrans" cxnId="{78BBDFF7-60A4-48A9-B885-6D7963616CB9}">
      <dgm:prSet/>
      <dgm:spPr/>
      <dgm:t>
        <a:bodyPr/>
        <a:lstStyle/>
        <a:p>
          <a:endParaRPr lang="en-US"/>
        </a:p>
      </dgm:t>
    </dgm:pt>
    <dgm:pt modelId="{C09BB962-F7EF-469B-92D8-3AD15FB216F2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9280803</a:t>
          </a:r>
        </a:p>
      </dgm:t>
    </dgm:pt>
    <dgm:pt modelId="{1EC4BA88-2E95-48C6-9FBC-89CBF26B9FE0}" type="parTrans" cxnId="{483133F1-D657-4A48-AC87-D74AD2F169FA}">
      <dgm:prSet/>
      <dgm:spPr/>
      <dgm:t>
        <a:bodyPr/>
        <a:lstStyle/>
        <a:p>
          <a:endParaRPr lang="en-US"/>
        </a:p>
      </dgm:t>
    </dgm:pt>
    <dgm:pt modelId="{0CA76BCB-D7ED-4597-9105-DD0EA1AD1C61}" type="sibTrans" cxnId="{483133F1-D657-4A48-AC87-D74AD2F169FA}">
      <dgm:prSet/>
      <dgm:spPr/>
      <dgm:t>
        <a:bodyPr/>
        <a:lstStyle/>
        <a:p>
          <a:endParaRPr lang="en-US"/>
        </a:p>
      </dgm:t>
    </dgm:pt>
    <dgm:pt modelId="{799CED4B-1BAA-4CF0-BE05-8B87731802C1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9921106</a:t>
          </a:r>
        </a:p>
      </dgm:t>
    </dgm:pt>
    <dgm:pt modelId="{896E33A1-4EC5-4EBC-964A-5AAB9C564521}" type="parTrans" cxnId="{70B3A9DE-0DBA-4592-95E3-3CB520C319CF}">
      <dgm:prSet/>
      <dgm:spPr/>
      <dgm:t>
        <a:bodyPr/>
        <a:lstStyle/>
        <a:p>
          <a:endParaRPr lang="en-US"/>
        </a:p>
      </dgm:t>
    </dgm:pt>
    <dgm:pt modelId="{9CF856E1-19E1-4E09-8969-1092DC79334E}" type="sibTrans" cxnId="{70B3A9DE-0DBA-4592-95E3-3CB520C319CF}">
      <dgm:prSet/>
      <dgm:spPr/>
      <dgm:t>
        <a:bodyPr/>
        <a:lstStyle/>
        <a:p>
          <a:endParaRPr lang="en-US"/>
        </a:p>
      </dgm:t>
    </dgm:pt>
    <dgm:pt modelId="{7ED21D87-3274-4541-9CDC-096968DD7563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10656925</a:t>
          </a:r>
        </a:p>
      </dgm:t>
    </dgm:pt>
    <dgm:pt modelId="{59DF3CFC-7337-440E-A4CE-CD7CC5711E5F}" type="parTrans" cxnId="{0AAB9E95-E302-4FC9-B863-54930EC5E9BB}">
      <dgm:prSet/>
      <dgm:spPr/>
      <dgm:t>
        <a:bodyPr/>
        <a:lstStyle/>
        <a:p>
          <a:endParaRPr lang="en-US"/>
        </a:p>
      </dgm:t>
    </dgm:pt>
    <dgm:pt modelId="{1F766B7B-7E14-419E-BC4C-0A6C0B8A8136}" type="sibTrans" cxnId="{0AAB9E95-E302-4FC9-B863-54930EC5E9BB}">
      <dgm:prSet/>
      <dgm:spPr/>
      <dgm:t>
        <a:bodyPr/>
        <a:lstStyle/>
        <a:p>
          <a:endParaRPr lang="en-US"/>
        </a:p>
      </dgm:t>
    </dgm:pt>
    <dgm:pt modelId="{AFE88F8F-690E-4ABF-B0AE-D34390EF014D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Growth</a:t>
          </a:r>
        </a:p>
      </dgm:t>
    </dgm:pt>
    <dgm:pt modelId="{11F325F9-00B6-43B5-AB3C-9CEF7B37E894}" type="parTrans" cxnId="{2A99C28B-3213-4280-B1CC-4482007A542F}">
      <dgm:prSet/>
      <dgm:spPr/>
      <dgm:t>
        <a:bodyPr/>
        <a:lstStyle/>
        <a:p>
          <a:endParaRPr lang="en-US"/>
        </a:p>
      </dgm:t>
    </dgm:pt>
    <dgm:pt modelId="{3BC29F2C-259B-4A59-8568-84BD9B9BFB5B}" type="sibTrans" cxnId="{2A99C28B-3213-4280-B1CC-4482007A542F}">
      <dgm:prSet/>
      <dgm:spPr/>
      <dgm:t>
        <a:bodyPr/>
        <a:lstStyle/>
        <a:p>
          <a:endParaRPr lang="en-US"/>
        </a:p>
      </dgm:t>
    </dgm:pt>
    <dgm:pt modelId="{B2F1EC17-6882-43A5-B0BA-4E938B368902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00</a:t>
          </a:r>
        </a:p>
      </dgm:t>
    </dgm:pt>
    <dgm:pt modelId="{C3899113-6D96-416B-9886-C51B8063E152}" type="parTrans" cxnId="{7B498F50-2D17-43FF-8D3A-09776475A786}">
      <dgm:prSet/>
      <dgm:spPr/>
      <dgm:t>
        <a:bodyPr/>
        <a:lstStyle/>
        <a:p>
          <a:endParaRPr lang="en-US"/>
        </a:p>
      </dgm:t>
    </dgm:pt>
    <dgm:pt modelId="{DDD3B198-2504-4D71-A9DC-D194D3776C68}" type="sibTrans" cxnId="{7B498F50-2D17-43FF-8D3A-09776475A786}">
      <dgm:prSet/>
      <dgm:spPr/>
      <dgm:t>
        <a:bodyPr/>
        <a:lstStyle/>
        <a:p>
          <a:endParaRPr lang="en-US"/>
        </a:p>
      </dgm:t>
    </dgm:pt>
    <dgm:pt modelId="{941AF2A2-9939-45F3-A2EA-D04D9044CD54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5.1%</a:t>
          </a:r>
        </a:p>
      </dgm:t>
    </dgm:pt>
    <dgm:pt modelId="{1CD9A08C-0731-42AB-B8A1-F103540A6ADE}" type="parTrans" cxnId="{5151A5F6-DEED-4488-9A92-21F6FE73041B}">
      <dgm:prSet/>
      <dgm:spPr/>
      <dgm:t>
        <a:bodyPr/>
        <a:lstStyle/>
        <a:p>
          <a:endParaRPr lang="en-US"/>
        </a:p>
      </dgm:t>
    </dgm:pt>
    <dgm:pt modelId="{22FA3E00-F838-4BF6-89FC-4481230F2719}" type="sibTrans" cxnId="{5151A5F6-DEED-4488-9A92-21F6FE73041B}">
      <dgm:prSet/>
      <dgm:spPr/>
      <dgm:t>
        <a:bodyPr/>
        <a:lstStyle/>
        <a:p>
          <a:endParaRPr lang="en-US"/>
        </a:p>
      </dgm:t>
    </dgm:pt>
    <dgm:pt modelId="{2C72E3FC-CAE7-4212-B36E-7599255BDC62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6.9%</a:t>
          </a:r>
        </a:p>
      </dgm:t>
    </dgm:pt>
    <dgm:pt modelId="{1BDF271A-ACDD-4408-9856-F3850A4EF6AE}" type="parTrans" cxnId="{9E0CD2CE-56D1-42D3-9954-199C80F3A7F8}">
      <dgm:prSet/>
      <dgm:spPr/>
      <dgm:t>
        <a:bodyPr/>
        <a:lstStyle/>
        <a:p>
          <a:endParaRPr lang="en-US"/>
        </a:p>
      </dgm:t>
    </dgm:pt>
    <dgm:pt modelId="{A7E6A3D7-BDFF-41EE-9609-257065776A7A}" type="sibTrans" cxnId="{9E0CD2CE-56D1-42D3-9954-199C80F3A7F8}">
      <dgm:prSet/>
      <dgm:spPr/>
      <dgm:t>
        <a:bodyPr/>
        <a:lstStyle/>
        <a:p>
          <a:endParaRPr lang="en-US"/>
        </a:p>
      </dgm:t>
    </dgm:pt>
    <dgm:pt modelId="{0A594116-8828-4745-A8A3-AC4FDDFFC685}">
      <dgm:prSet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7.4%</a:t>
          </a:r>
        </a:p>
      </dgm:t>
    </dgm:pt>
    <dgm:pt modelId="{6CC16551-5395-484E-AC67-4D158E79A449}" type="parTrans" cxnId="{AFCF715E-36A2-4AF3-B88C-E75BED612F6A}">
      <dgm:prSet/>
      <dgm:spPr/>
      <dgm:t>
        <a:bodyPr/>
        <a:lstStyle/>
        <a:p>
          <a:endParaRPr lang="en-US"/>
        </a:p>
      </dgm:t>
    </dgm:pt>
    <dgm:pt modelId="{2525D105-E11A-46A1-8A5E-329EB2339543}" type="sibTrans" cxnId="{AFCF715E-36A2-4AF3-B88C-E75BED612F6A}">
      <dgm:prSet/>
      <dgm:spPr/>
      <dgm:t>
        <a:bodyPr/>
        <a:lstStyle/>
        <a:p>
          <a:endParaRPr lang="en-US"/>
        </a:p>
      </dgm:t>
    </dgm:pt>
    <dgm:pt modelId="{9AFBF863-CE78-4159-BAC2-6AB8656A059E}" type="pres">
      <dgm:prSet presAssocID="{8E7B82D9-3AF2-4324-8F6D-4881DBC876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3E615B-09FC-4416-9274-A51E6E6F5E98}" type="pres">
      <dgm:prSet presAssocID="{AAFC64DC-9605-47B2-9F54-C8217EE35244}" presName="root" presStyleCnt="0"/>
      <dgm:spPr/>
    </dgm:pt>
    <dgm:pt modelId="{0BC1D61C-5473-43AC-9847-7951BFBF4CEA}" type="pres">
      <dgm:prSet presAssocID="{AAFC64DC-9605-47B2-9F54-C8217EE35244}" presName="rootComposite" presStyleCnt="0"/>
      <dgm:spPr/>
    </dgm:pt>
    <dgm:pt modelId="{88F15A37-85DB-447C-80C3-EDDCC89796DF}" type="pres">
      <dgm:prSet presAssocID="{AAFC64DC-9605-47B2-9F54-C8217EE35244}" presName="rootText" presStyleLbl="node1" presStyleIdx="0" presStyleCnt="3" custScaleX="132550"/>
      <dgm:spPr/>
      <dgm:t>
        <a:bodyPr/>
        <a:lstStyle/>
        <a:p>
          <a:endParaRPr lang="en-US"/>
        </a:p>
      </dgm:t>
    </dgm:pt>
    <dgm:pt modelId="{806BB533-9B0F-468B-A4FD-38FE4DBAD17B}" type="pres">
      <dgm:prSet presAssocID="{AAFC64DC-9605-47B2-9F54-C8217EE35244}" presName="rootConnector" presStyleLbl="node1" presStyleIdx="0" presStyleCnt="3"/>
      <dgm:spPr/>
      <dgm:t>
        <a:bodyPr/>
        <a:lstStyle/>
        <a:p>
          <a:endParaRPr lang="en-US"/>
        </a:p>
      </dgm:t>
    </dgm:pt>
    <dgm:pt modelId="{E2D93961-048E-4EC2-BE6C-00D29B0F59C5}" type="pres">
      <dgm:prSet presAssocID="{AAFC64DC-9605-47B2-9F54-C8217EE35244}" presName="childShape" presStyleCnt="0"/>
      <dgm:spPr/>
    </dgm:pt>
    <dgm:pt modelId="{0F751918-EFE5-44DD-BF6A-45288C23E485}" type="pres">
      <dgm:prSet presAssocID="{1D0B5433-1C87-479E-BB91-D562BB7E82AB}" presName="Name13" presStyleLbl="parChTrans1D2" presStyleIdx="0" presStyleCnt="12"/>
      <dgm:spPr/>
      <dgm:t>
        <a:bodyPr/>
        <a:lstStyle/>
        <a:p>
          <a:endParaRPr lang="en-US"/>
        </a:p>
      </dgm:t>
    </dgm:pt>
    <dgm:pt modelId="{C5C09335-F5E8-4ACA-8192-584D9798554F}" type="pres">
      <dgm:prSet presAssocID="{84C4826A-F53B-4E8C-89E9-F45A749BC535}" presName="childText" presStyleLbl="bgAcc1" presStyleIdx="0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A8046B-87E2-4EDD-B2B9-28938E26BAC6}" type="pres">
      <dgm:prSet presAssocID="{8A7485C0-8F22-40B3-B810-55943EF69A97}" presName="Name13" presStyleLbl="parChTrans1D2" presStyleIdx="1" presStyleCnt="12"/>
      <dgm:spPr/>
      <dgm:t>
        <a:bodyPr/>
        <a:lstStyle/>
        <a:p>
          <a:endParaRPr lang="en-US"/>
        </a:p>
      </dgm:t>
    </dgm:pt>
    <dgm:pt modelId="{A8484754-5197-4423-97A2-FF8CD2095603}" type="pres">
      <dgm:prSet presAssocID="{493EDB52-9ED3-46C6-97E2-2A54F75C7AC3}" presName="childText" presStyleLbl="bgAcc1" presStyleIdx="1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78869-5248-46B2-9FA7-E6CF2A06F235}" type="pres">
      <dgm:prSet presAssocID="{324ACFA4-8038-4288-837B-5733B4F43629}" presName="Name13" presStyleLbl="parChTrans1D2" presStyleIdx="2" presStyleCnt="12"/>
      <dgm:spPr/>
      <dgm:t>
        <a:bodyPr/>
        <a:lstStyle/>
        <a:p>
          <a:endParaRPr lang="en-US"/>
        </a:p>
      </dgm:t>
    </dgm:pt>
    <dgm:pt modelId="{645D0C73-A174-47B6-951A-3B108824AF92}" type="pres">
      <dgm:prSet presAssocID="{B23D3D41-3B6E-4887-A8F9-9F35831AF3AD}" presName="childText" presStyleLbl="bgAcc1" presStyleIdx="2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D1239-DFEF-4D13-B361-082FB52E4BD7}" type="pres">
      <dgm:prSet presAssocID="{C358B06D-4C0D-47A1-A5E6-69B01B52470F}" presName="Name13" presStyleLbl="parChTrans1D2" presStyleIdx="3" presStyleCnt="12"/>
      <dgm:spPr/>
      <dgm:t>
        <a:bodyPr/>
        <a:lstStyle/>
        <a:p>
          <a:endParaRPr lang="en-US"/>
        </a:p>
      </dgm:t>
    </dgm:pt>
    <dgm:pt modelId="{C3A81892-A0D0-42EE-A58A-2C8B23C7CEBA}" type="pres">
      <dgm:prSet presAssocID="{6CAE3F75-400C-43C8-BAA2-52C43CA415CC}" presName="childText" presStyleLbl="bgAcc1" presStyleIdx="3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CAE8D-012B-4FCA-AB1E-70F3009A114A}" type="pres">
      <dgm:prSet presAssocID="{96CD5A93-0AF8-4568-BF46-6317E2D2EBFE}" presName="root" presStyleCnt="0"/>
      <dgm:spPr/>
    </dgm:pt>
    <dgm:pt modelId="{F9F916CB-5007-4F56-A662-5116382B15E0}" type="pres">
      <dgm:prSet presAssocID="{96CD5A93-0AF8-4568-BF46-6317E2D2EBFE}" presName="rootComposite" presStyleCnt="0"/>
      <dgm:spPr/>
    </dgm:pt>
    <dgm:pt modelId="{0349AE2C-BC3E-456E-8742-709CC5817488}" type="pres">
      <dgm:prSet presAssocID="{96CD5A93-0AF8-4568-BF46-6317E2D2EBFE}" presName="rootText" presStyleLbl="node1" presStyleIdx="1" presStyleCnt="3" custScaleX="205433"/>
      <dgm:spPr/>
      <dgm:t>
        <a:bodyPr/>
        <a:lstStyle/>
        <a:p>
          <a:endParaRPr lang="en-US"/>
        </a:p>
      </dgm:t>
    </dgm:pt>
    <dgm:pt modelId="{73BD8DF1-B19A-451D-AA80-03D8F33D58E0}" type="pres">
      <dgm:prSet presAssocID="{96CD5A93-0AF8-4568-BF46-6317E2D2EBFE}" presName="rootConnector" presStyleLbl="node1" presStyleIdx="1" presStyleCnt="3"/>
      <dgm:spPr/>
      <dgm:t>
        <a:bodyPr/>
        <a:lstStyle/>
        <a:p>
          <a:endParaRPr lang="en-US"/>
        </a:p>
      </dgm:t>
    </dgm:pt>
    <dgm:pt modelId="{CA64EB4B-6C52-4BC0-AA27-56AF1B578C85}" type="pres">
      <dgm:prSet presAssocID="{96CD5A93-0AF8-4568-BF46-6317E2D2EBFE}" presName="childShape" presStyleCnt="0"/>
      <dgm:spPr/>
    </dgm:pt>
    <dgm:pt modelId="{FB8149A6-47E4-4749-A43C-A2C31A98B0AE}" type="pres">
      <dgm:prSet presAssocID="{3BBA24BF-67CA-430B-8DBC-D767F04F2C88}" presName="Name13" presStyleLbl="parChTrans1D2" presStyleIdx="4" presStyleCnt="12"/>
      <dgm:spPr/>
      <dgm:t>
        <a:bodyPr/>
        <a:lstStyle/>
        <a:p>
          <a:endParaRPr lang="en-US"/>
        </a:p>
      </dgm:t>
    </dgm:pt>
    <dgm:pt modelId="{D702668E-42E7-4674-8828-9967C7FACFE3}" type="pres">
      <dgm:prSet presAssocID="{72D8E237-B6CC-4E11-AACD-F08639564CCA}" presName="childText" presStyleLbl="bgAcc1" presStyleIdx="4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3282B-2E2D-41C9-A566-56EF154FD59B}" type="pres">
      <dgm:prSet presAssocID="{1EC4BA88-2E95-48C6-9FBC-89CBF26B9FE0}" presName="Name13" presStyleLbl="parChTrans1D2" presStyleIdx="5" presStyleCnt="12"/>
      <dgm:spPr/>
      <dgm:t>
        <a:bodyPr/>
        <a:lstStyle/>
        <a:p>
          <a:endParaRPr lang="en-US"/>
        </a:p>
      </dgm:t>
    </dgm:pt>
    <dgm:pt modelId="{9D3233AE-5BAD-417C-9B2B-D281B8584026}" type="pres">
      <dgm:prSet presAssocID="{C09BB962-F7EF-469B-92D8-3AD15FB216F2}" presName="childText" presStyleLbl="bgAcc1" presStyleIdx="5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86DBD-0292-4989-8439-D38F58D1100E}" type="pres">
      <dgm:prSet presAssocID="{896E33A1-4EC5-4EBC-964A-5AAB9C564521}" presName="Name13" presStyleLbl="parChTrans1D2" presStyleIdx="6" presStyleCnt="12"/>
      <dgm:spPr/>
      <dgm:t>
        <a:bodyPr/>
        <a:lstStyle/>
        <a:p>
          <a:endParaRPr lang="en-US"/>
        </a:p>
      </dgm:t>
    </dgm:pt>
    <dgm:pt modelId="{B0AB40CA-E745-482E-9EC6-553716FEEE0A}" type="pres">
      <dgm:prSet presAssocID="{799CED4B-1BAA-4CF0-BE05-8B87731802C1}" presName="childText" presStyleLbl="bgAcc1" presStyleIdx="6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FD5AEA-9423-425A-8A97-3A92AA1F5C3A}" type="pres">
      <dgm:prSet presAssocID="{59DF3CFC-7337-440E-A4CE-CD7CC5711E5F}" presName="Name13" presStyleLbl="parChTrans1D2" presStyleIdx="7" presStyleCnt="12"/>
      <dgm:spPr/>
      <dgm:t>
        <a:bodyPr/>
        <a:lstStyle/>
        <a:p>
          <a:endParaRPr lang="en-US"/>
        </a:p>
      </dgm:t>
    </dgm:pt>
    <dgm:pt modelId="{C6E7EF73-8843-4D37-B472-BB34ABA27FC9}" type="pres">
      <dgm:prSet presAssocID="{7ED21D87-3274-4541-9CDC-096968DD7563}" presName="childText" presStyleLbl="bgAcc1" presStyleIdx="7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E294BC-BBF3-4FF7-AD47-EDE3361F407C}" type="pres">
      <dgm:prSet presAssocID="{AFE88F8F-690E-4ABF-B0AE-D34390EF014D}" presName="root" presStyleCnt="0"/>
      <dgm:spPr/>
    </dgm:pt>
    <dgm:pt modelId="{E4340B75-9F48-41C4-A452-2FF1B4F4CF05}" type="pres">
      <dgm:prSet presAssocID="{AFE88F8F-690E-4ABF-B0AE-D34390EF014D}" presName="rootComposite" presStyleCnt="0"/>
      <dgm:spPr/>
    </dgm:pt>
    <dgm:pt modelId="{6690D8DA-0DD2-49D9-BE64-47F0A6BBFDF7}" type="pres">
      <dgm:prSet presAssocID="{AFE88F8F-690E-4ABF-B0AE-D34390EF014D}" presName="rootText" presStyleLbl="node1" presStyleIdx="2" presStyleCnt="3" custScaleX="165673"/>
      <dgm:spPr/>
      <dgm:t>
        <a:bodyPr/>
        <a:lstStyle/>
        <a:p>
          <a:endParaRPr lang="en-US"/>
        </a:p>
      </dgm:t>
    </dgm:pt>
    <dgm:pt modelId="{0066A0C9-01FB-486F-B801-EDC04B4E9374}" type="pres">
      <dgm:prSet presAssocID="{AFE88F8F-690E-4ABF-B0AE-D34390EF014D}" presName="rootConnector" presStyleLbl="node1" presStyleIdx="2" presStyleCnt="3"/>
      <dgm:spPr/>
      <dgm:t>
        <a:bodyPr/>
        <a:lstStyle/>
        <a:p>
          <a:endParaRPr lang="en-US"/>
        </a:p>
      </dgm:t>
    </dgm:pt>
    <dgm:pt modelId="{B97D9F97-1E49-4E61-9E69-5F7EBAF081C0}" type="pres">
      <dgm:prSet presAssocID="{AFE88F8F-690E-4ABF-B0AE-D34390EF014D}" presName="childShape" presStyleCnt="0"/>
      <dgm:spPr/>
    </dgm:pt>
    <dgm:pt modelId="{23CD67FC-2DFE-408A-B7D6-C749DE1EA7B7}" type="pres">
      <dgm:prSet presAssocID="{C3899113-6D96-416B-9886-C51B8063E152}" presName="Name13" presStyleLbl="parChTrans1D2" presStyleIdx="8" presStyleCnt="12"/>
      <dgm:spPr/>
      <dgm:t>
        <a:bodyPr/>
        <a:lstStyle/>
        <a:p>
          <a:endParaRPr lang="en-US"/>
        </a:p>
      </dgm:t>
    </dgm:pt>
    <dgm:pt modelId="{29B09BBC-4087-4788-B03E-59FCDE970664}" type="pres">
      <dgm:prSet presAssocID="{B2F1EC17-6882-43A5-B0BA-4E938B368902}" presName="childText" presStyleLbl="bgAcc1" presStyleIdx="8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2A00DB-C75C-44C3-B9B9-5F01D1E80727}" type="pres">
      <dgm:prSet presAssocID="{1CD9A08C-0731-42AB-B8A1-F103540A6ADE}" presName="Name13" presStyleLbl="parChTrans1D2" presStyleIdx="9" presStyleCnt="12"/>
      <dgm:spPr/>
      <dgm:t>
        <a:bodyPr/>
        <a:lstStyle/>
        <a:p>
          <a:endParaRPr lang="en-US"/>
        </a:p>
      </dgm:t>
    </dgm:pt>
    <dgm:pt modelId="{E8A42B41-D04F-4C1D-9192-C95DABCC4428}" type="pres">
      <dgm:prSet presAssocID="{941AF2A2-9939-45F3-A2EA-D04D9044CD54}" presName="childText" presStyleLbl="bgAcc1" presStyleIdx="9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72CDFB-6287-4EA6-8F10-78847A27510D}" type="pres">
      <dgm:prSet presAssocID="{1BDF271A-ACDD-4408-9856-F3850A4EF6AE}" presName="Name13" presStyleLbl="parChTrans1D2" presStyleIdx="10" presStyleCnt="12"/>
      <dgm:spPr/>
      <dgm:t>
        <a:bodyPr/>
        <a:lstStyle/>
        <a:p>
          <a:endParaRPr lang="en-US"/>
        </a:p>
      </dgm:t>
    </dgm:pt>
    <dgm:pt modelId="{7C6F21CF-D583-4FFF-9607-09225A77CB2E}" type="pres">
      <dgm:prSet presAssocID="{2C72E3FC-CAE7-4212-B36E-7599255BDC62}" presName="childText" presStyleLbl="bgAcc1" presStyleIdx="10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BB166-84E9-4180-9922-A8A50BF94FD1}" type="pres">
      <dgm:prSet presAssocID="{6CC16551-5395-484E-AC67-4D158E79A449}" presName="Name13" presStyleLbl="parChTrans1D2" presStyleIdx="11" presStyleCnt="12"/>
      <dgm:spPr/>
      <dgm:t>
        <a:bodyPr/>
        <a:lstStyle/>
        <a:p>
          <a:endParaRPr lang="en-US"/>
        </a:p>
      </dgm:t>
    </dgm:pt>
    <dgm:pt modelId="{4957D630-AF4C-4FD2-A31A-BD97FFDE209E}" type="pres">
      <dgm:prSet presAssocID="{0A594116-8828-4745-A8A3-AC4FDDFFC685}" presName="childText" presStyleLbl="bgAcc1" presStyleIdx="11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2E67D7-70C7-404D-9EB9-9A74BD1154DE}" srcId="{AAFC64DC-9605-47B2-9F54-C8217EE35244}" destId="{84C4826A-F53B-4E8C-89E9-F45A749BC535}" srcOrd="0" destOrd="0" parTransId="{1D0B5433-1C87-479E-BB91-D562BB7E82AB}" sibTransId="{9C2EC148-8BC2-463D-837C-C55F71B30436}"/>
    <dgm:cxn modelId="{36F27B1E-B8EF-4EBD-8358-24588E18B7A2}" srcId="{8E7B82D9-3AF2-4324-8F6D-4881DBC876BB}" destId="{AAFC64DC-9605-47B2-9F54-C8217EE35244}" srcOrd="0" destOrd="0" parTransId="{15BC3652-E67B-4CAE-86B1-377189F1B58D}" sibTransId="{0E88064D-8B46-40F1-A242-0BCFCEC0299E}"/>
    <dgm:cxn modelId="{1B27E43D-8880-4C60-94DE-066635092394}" type="presOf" srcId="{8A7485C0-8F22-40B3-B810-55943EF69A97}" destId="{74A8046B-87E2-4EDD-B2B9-28938E26BAC6}" srcOrd="0" destOrd="0" presId="urn:microsoft.com/office/officeart/2005/8/layout/hierarchy3"/>
    <dgm:cxn modelId="{787DA345-C4FA-468A-AE40-E4F730B2C372}" type="presOf" srcId="{6CC16551-5395-484E-AC67-4D158E79A449}" destId="{613BB166-84E9-4180-9922-A8A50BF94FD1}" srcOrd="0" destOrd="0" presId="urn:microsoft.com/office/officeart/2005/8/layout/hierarchy3"/>
    <dgm:cxn modelId="{40D49882-F36E-4281-9DF1-E14D2D034940}" type="presOf" srcId="{8E7B82D9-3AF2-4324-8F6D-4881DBC876BB}" destId="{9AFBF863-CE78-4159-BAC2-6AB8656A059E}" srcOrd="0" destOrd="0" presId="urn:microsoft.com/office/officeart/2005/8/layout/hierarchy3"/>
    <dgm:cxn modelId="{7A7ED76F-E4B1-4D2C-A29E-F9018A585073}" type="presOf" srcId="{896E33A1-4EC5-4EBC-964A-5AAB9C564521}" destId="{48486DBD-0292-4989-8439-D38F58D1100E}" srcOrd="0" destOrd="0" presId="urn:microsoft.com/office/officeart/2005/8/layout/hierarchy3"/>
    <dgm:cxn modelId="{B9E93D40-664F-44E5-8CFA-5FBB62A0DA3B}" type="presOf" srcId="{72D8E237-B6CC-4E11-AACD-F08639564CCA}" destId="{D702668E-42E7-4674-8828-9967C7FACFE3}" srcOrd="0" destOrd="0" presId="urn:microsoft.com/office/officeart/2005/8/layout/hierarchy3"/>
    <dgm:cxn modelId="{A2C5EE68-E638-41E3-87FD-0A65A5F17B21}" type="presOf" srcId="{84C4826A-F53B-4E8C-89E9-F45A749BC535}" destId="{C5C09335-F5E8-4ACA-8192-584D9798554F}" srcOrd="0" destOrd="0" presId="urn:microsoft.com/office/officeart/2005/8/layout/hierarchy3"/>
    <dgm:cxn modelId="{5151A5F6-DEED-4488-9A92-21F6FE73041B}" srcId="{AFE88F8F-690E-4ABF-B0AE-D34390EF014D}" destId="{941AF2A2-9939-45F3-A2EA-D04D9044CD54}" srcOrd="1" destOrd="0" parTransId="{1CD9A08C-0731-42AB-B8A1-F103540A6ADE}" sibTransId="{22FA3E00-F838-4BF6-89FC-4481230F2719}"/>
    <dgm:cxn modelId="{ED47A5A9-5FF0-4A57-9FD9-A1724AD2CB03}" srcId="{8E7B82D9-3AF2-4324-8F6D-4881DBC876BB}" destId="{96CD5A93-0AF8-4568-BF46-6317E2D2EBFE}" srcOrd="1" destOrd="0" parTransId="{7646D694-A558-41FE-BDDF-00B22F67874E}" sibTransId="{7A66DF84-31DC-481A-80E3-9E94F7ADCD83}"/>
    <dgm:cxn modelId="{54C8E8CB-6F52-4FC8-AB7D-33A44CB6A230}" type="presOf" srcId="{AAFC64DC-9605-47B2-9F54-C8217EE35244}" destId="{806BB533-9B0F-468B-A4FD-38FE4DBAD17B}" srcOrd="1" destOrd="0" presId="urn:microsoft.com/office/officeart/2005/8/layout/hierarchy3"/>
    <dgm:cxn modelId="{CEFB6ABB-AC27-4092-9489-539CB8D2A639}" type="presOf" srcId="{96CD5A93-0AF8-4568-BF46-6317E2D2EBFE}" destId="{0349AE2C-BC3E-456E-8742-709CC5817488}" srcOrd="0" destOrd="0" presId="urn:microsoft.com/office/officeart/2005/8/layout/hierarchy3"/>
    <dgm:cxn modelId="{268DE004-E835-4484-BC73-33975C7B269F}" type="presOf" srcId="{6CAE3F75-400C-43C8-BAA2-52C43CA415CC}" destId="{C3A81892-A0D0-42EE-A58A-2C8B23C7CEBA}" srcOrd="0" destOrd="0" presId="urn:microsoft.com/office/officeart/2005/8/layout/hierarchy3"/>
    <dgm:cxn modelId="{79300902-233D-4B49-9F3C-CE108DFD4705}" srcId="{AAFC64DC-9605-47B2-9F54-C8217EE35244}" destId="{B23D3D41-3B6E-4887-A8F9-9F35831AF3AD}" srcOrd="2" destOrd="0" parTransId="{324ACFA4-8038-4288-837B-5733B4F43629}" sibTransId="{30EB6641-D26B-4043-8091-6237F82ED73B}"/>
    <dgm:cxn modelId="{7F2E17B7-CF1C-43BA-A79A-E5D7AF65AA10}" type="presOf" srcId="{799CED4B-1BAA-4CF0-BE05-8B87731802C1}" destId="{B0AB40CA-E745-482E-9EC6-553716FEEE0A}" srcOrd="0" destOrd="0" presId="urn:microsoft.com/office/officeart/2005/8/layout/hierarchy3"/>
    <dgm:cxn modelId="{9F96F8B8-FB47-46E6-8B6B-B5F276B77FBA}" type="presOf" srcId="{AFE88F8F-690E-4ABF-B0AE-D34390EF014D}" destId="{6690D8DA-0DD2-49D9-BE64-47F0A6BBFDF7}" srcOrd="0" destOrd="0" presId="urn:microsoft.com/office/officeart/2005/8/layout/hierarchy3"/>
    <dgm:cxn modelId="{78BBDFF7-60A4-48A9-B885-6D7963616CB9}" srcId="{96CD5A93-0AF8-4568-BF46-6317E2D2EBFE}" destId="{72D8E237-B6CC-4E11-AACD-F08639564CCA}" srcOrd="0" destOrd="0" parTransId="{3BBA24BF-67CA-430B-8DBC-D767F04F2C88}" sibTransId="{97CE88D1-D7DB-4FD7-ADA8-EF738FC4C189}"/>
    <dgm:cxn modelId="{6A03B103-739A-44EF-A739-3DF491E863A3}" type="presOf" srcId="{1D0B5433-1C87-479E-BB91-D562BB7E82AB}" destId="{0F751918-EFE5-44DD-BF6A-45288C23E485}" srcOrd="0" destOrd="0" presId="urn:microsoft.com/office/officeart/2005/8/layout/hierarchy3"/>
    <dgm:cxn modelId="{9E0CD2CE-56D1-42D3-9954-199C80F3A7F8}" srcId="{AFE88F8F-690E-4ABF-B0AE-D34390EF014D}" destId="{2C72E3FC-CAE7-4212-B36E-7599255BDC62}" srcOrd="2" destOrd="0" parTransId="{1BDF271A-ACDD-4408-9856-F3850A4EF6AE}" sibTransId="{A7E6A3D7-BDFF-41EE-9609-257065776A7A}"/>
    <dgm:cxn modelId="{BBBE4AE8-AA00-4518-B327-138AAEC85ACF}" type="presOf" srcId="{59DF3CFC-7337-440E-A4CE-CD7CC5711E5F}" destId="{1FFD5AEA-9423-425A-8A97-3A92AA1F5C3A}" srcOrd="0" destOrd="0" presId="urn:microsoft.com/office/officeart/2005/8/layout/hierarchy3"/>
    <dgm:cxn modelId="{4D2B1906-13AC-4555-B962-5F8C46A16F14}" type="presOf" srcId="{96CD5A93-0AF8-4568-BF46-6317E2D2EBFE}" destId="{73BD8DF1-B19A-451D-AA80-03D8F33D58E0}" srcOrd="1" destOrd="0" presId="urn:microsoft.com/office/officeart/2005/8/layout/hierarchy3"/>
    <dgm:cxn modelId="{449540D9-95B1-4B31-B939-1922FA243440}" type="presOf" srcId="{941AF2A2-9939-45F3-A2EA-D04D9044CD54}" destId="{E8A42B41-D04F-4C1D-9192-C95DABCC4428}" srcOrd="0" destOrd="0" presId="urn:microsoft.com/office/officeart/2005/8/layout/hierarchy3"/>
    <dgm:cxn modelId="{B4555739-2B47-409A-958A-831C80999E44}" type="presOf" srcId="{0A594116-8828-4745-A8A3-AC4FDDFFC685}" destId="{4957D630-AF4C-4FD2-A31A-BD97FFDE209E}" srcOrd="0" destOrd="0" presId="urn:microsoft.com/office/officeart/2005/8/layout/hierarchy3"/>
    <dgm:cxn modelId="{2A2B13AC-EE99-487A-9FD4-C6EA6AB981BF}" type="presOf" srcId="{3BBA24BF-67CA-430B-8DBC-D767F04F2C88}" destId="{FB8149A6-47E4-4749-A43C-A2C31A98B0AE}" srcOrd="0" destOrd="0" presId="urn:microsoft.com/office/officeart/2005/8/layout/hierarchy3"/>
    <dgm:cxn modelId="{7B498F50-2D17-43FF-8D3A-09776475A786}" srcId="{AFE88F8F-690E-4ABF-B0AE-D34390EF014D}" destId="{B2F1EC17-6882-43A5-B0BA-4E938B368902}" srcOrd="0" destOrd="0" parTransId="{C3899113-6D96-416B-9886-C51B8063E152}" sibTransId="{DDD3B198-2504-4D71-A9DC-D194D3776C68}"/>
    <dgm:cxn modelId="{483133F1-D657-4A48-AC87-D74AD2F169FA}" srcId="{96CD5A93-0AF8-4568-BF46-6317E2D2EBFE}" destId="{C09BB962-F7EF-469B-92D8-3AD15FB216F2}" srcOrd="1" destOrd="0" parTransId="{1EC4BA88-2E95-48C6-9FBC-89CBF26B9FE0}" sibTransId="{0CA76BCB-D7ED-4597-9105-DD0EA1AD1C61}"/>
    <dgm:cxn modelId="{F4B6B48D-8E94-47E3-AFA3-168E863E9C37}" type="presOf" srcId="{7ED21D87-3274-4541-9CDC-096968DD7563}" destId="{C6E7EF73-8843-4D37-B472-BB34ABA27FC9}" srcOrd="0" destOrd="0" presId="urn:microsoft.com/office/officeart/2005/8/layout/hierarchy3"/>
    <dgm:cxn modelId="{7BED4350-F70D-4D9E-865A-A9A85D729B4C}" srcId="{AAFC64DC-9605-47B2-9F54-C8217EE35244}" destId="{6CAE3F75-400C-43C8-BAA2-52C43CA415CC}" srcOrd="3" destOrd="0" parTransId="{C358B06D-4C0D-47A1-A5E6-69B01B52470F}" sibTransId="{05E6112E-A568-491B-A062-67C2A3FFC57B}"/>
    <dgm:cxn modelId="{CC2D0996-2B4D-40D1-8D6B-6C306CCE5DD1}" type="presOf" srcId="{324ACFA4-8038-4288-837B-5733B4F43629}" destId="{53C78869-5248-46B2-9FA7-E6CF2A06F235}" srcOrd="0" destOrd="0" presId="urn:microsoft.com/office/officeart/2005/8/layout/hierarchy3"/>
    <dgm:cxn modelId="{0F8390D2-CDD8-4217-AD2D-5CCF681BF781}" type="presOf" srcId="{B23D3D41-3B6E-4887-A8F9-9F35831AF3AD}" destId="{645D0C73-A174-47B6-951A-3B108824AF92}" srcOrd="0" destOrd="0" presId="urn:microsoft.com/office/officeart/2005/8/layout/hierarchy3"/>
    <dgm:cxn modelId="{0E5AA408-4728-4460-9822-1B4CB64259C2}" type="presOf" srcId="{493EDB52-9ED3-46C6-97E2-2A54F75C7AC3}" destId="{A8484754-5197-4423-97A2-FF8CD2095603}" srcOrd="0" destOrd="0" presId="urn:microsoft.com/office/officeart/2005/8/layout/hierarchy3"/>
    <dgm:cxn modelId="{70B3A9DE-0DBA-4592-95E3-3CB520C319CF}" srcId="{96CD5A93-0AF8-4568-BF46-6317E2D2EBFE}" destId="{799CED4B-1BAA-4CF0-BE05-8B87731802C1}" srcOrd="2" destOrd="0" parTransId="{896E33A1-4EC5-4EBC-964A-5AAB9C564521}" sibTransId="{9CF856E1-19E1-4E09-8969-1092DC79334E}"/>
    <dgm:cxn modelId="{0AAB9E95-E302-4FC9-B863-54930EC5E9BB}" srcId="{96CD5A93-0AF8-4568-BF46-6317E2D2EBFE}" destId="{7ED21D87-3274-4541-9CDC-096968DD7563}" srcOrd="3" destOrd="0" parTransId="{59DF3CFC-7337-440E-A4CE-CD7CC5711E5F}" sibTransId="{1F766B7B-7E14-419E-BC4C-0A6C0B8A8136}"/>
    <dgm:cxn modelId="{CBC1599D-41F3-473E-98C3-473A432AB35E}" type="presOf" srcId="{B2F1EC17-6882-43A5-B0BA-4E938B368902}" destId="{29B09BBC-4087-4788-B03E-59FCDE970664}" srcOrd="0" destOrd="0" presId="urn:microsoft.com/office/officeart/2005/8/layout/hierarchy3"/>
    <dgm:cxn modelId="{97FCDD1A-EDC7-44B4-A02C-17DB455418A4}" type="presOf" srcId="{1CD9A08C-0731-42AB-B8A1-F103540A6ADE}" destId="{952A00DB-C75C-44C3-B9B9-5F01D1E80727}" srcOrd="0" destOrd="0" presId="urn:microsoft.com/office/officeart/2005/8/layout/hierarchy3"/>
    <dgm:cxn modelId="{477A6D31-EF8F-4B93-BBE2-922ECDAB105C}" type="presOf" srcId="{C09BB962-F7EF-469B-92D8-3AD15FB216F2}" destId="{9D3233AE-5BAD-417C-9B2B-D281B8584026}" srcOrd="0" destOrd="0" presId="urn:microsoft.com/office/officeart/2005/8/layout/hierarchy3"/>
    <dgm:cxn modelId="{AFCF715E-36A2-4AF3-B88C-E75BED612F6A}" srcId="{AFE88F8F-690E-4ABF-B0AE-D34390EF014D}" destId="{0A594116-8828-4745-A8A3-AC4FDDFFC685}" srcOrd="3" destOrd="0" parTransId="{6CC16551-5395-484E-AC67-4D158E79A449}" sibTransId="{2525D105-E11A-46A1-8A5E-329EB2339543}"/>
    <dgm:cxn modelId="{7EB4030B-E758-4489-BACE-9F4BC6124EC6}" type="presOf" srcId="{AFE88F8F-690E-4ABF-B0AE-D34390EF014D}" destId="{0066A0C9-01FB-486F-B801-EDC04B4E9374}" srcOrd="1" destOrd="0" presId="urn:microsoft.com/office/officeart/2005/8/layout/hierarchy3"/>
    <dgm:cxn modelId="{2A99C28B-3213-4280-B1CC-4482007A542F}" srcId="{8E7B82D9-3AF2-4324-8F6D-4881DBC876BB}" destId="{AFE88F8F-690E-4ABF-B0AE-D34390EF014D}" srcOrd="2" destOrd="0" parTransId="{11F325F9-00B6-43B5-AB3C-9CEF7B37E894}" sibTransId="{3BC29F2C-259B-4A59-8568-84BD9B9BFB5B}"/>
    <dgm:cxn modelId="{2002E108-381A-48D8-B062-CA97518E6CF9}" type="presOf" srcId="{AAFC64DC-9605-47B2-9F54-C8217EE35244}" destId="{88F15A37-85DB-447C-80C3-EDDCC89796DF}" srcOrd="0" destOrd="0" presId="urn:microsoft.com/office/officeart/2005/8/layout/hierarchy3"/>
    <dgm:cxn modelId="{468B9F5E-7E65-4AD8-AA2A-33536C923C78}" type="presOf" srcId="{C358B06D-4C0D-47A1-A5E6-69B01B52470F}" destId="{1E7D1239-DFEF-4D13-B361-082FB52E4BD7}" srcOrd="0" destOrd="0" presId="urn:microsoft.com/office/officeart/2005/8/layout/hierarchy3"/>
    <dgm:cxn modelId="{EEB00614-F29A-4762-9666-4A5C161C0B81}" type="presOf" srcId="{1EC4BA88-2E95-48C6-9FBC-89CBF26B9FE0}" destId="{8743282B-2E2D-41C9-A566-56EF154FD59B}" srcOrd="0" destOrd="0" presId="urn:microsoft.com/office/officeart/2005/8/layout/hierarchy3"/>
    <dgm:cxn modelId="{7A41CB61-A98D-4F61-9C62-8CB7F0D7443F}" type="presOf" srcId="{2C72E3FC-CAE7-4212-B36E-7599255BDC62}" destId="{7C6F21CF-D583-4FFF-9607-09225A77CB2E}" srcOrd="0" destOrd="0" presId="urn:microsoft.com/office/officeart/2005/8/layout/hierarchy3"/>
    <dgm:cxn modelId="{11EEF04F-834A-4EBD-BB09-5B3CF43E1D66}" type="presOf" srcId="{1BDF271A-ACDD-4408-9856-F3850A4EF6AE}" destId="{EE72CDFB-6287-4EA6-8F10-78847A27510D}" srcOrd="0" destOrd="0" presId="urn:microsoft.com/office/officeart/2005/8/layout/hierarchy3"/>
    <dgm:cxn modelId="{CDB58553-4B26-4E28-939C-4DE55B4A552E}" srcId="{AAFC64DC-9605-47B2-9F54-C8217EE35244}" destId="{493EDB52-9ED3-46C6-97E2-2A54F75C7AC3}" srcOrd="1" destOrd="0" parTransId="{8A7485C0-8F22-40B3-B810-55943EF69A97}" sibTransId="{9A0C3166-A917-42FF-88A6-744BAD2D68CF}"/>
    <dgm:cxn modelId="{402D8434-5959-4C2B-A653-CB3E1E5CF3BC}" type="presOf" srcId="{C3899113-6D96-416B-9886-C51B8063E152}" destId="{23CD67FC-2DFE-408A-B7D6-C749DE1EA7B7}" srcOrd="0" destOrd="0" presId="urn:microsoft.com/office/officeart/2005/8/layout/hierarchy3"/>
    <dgm:cxn modelId="{BA215FA9-C1A1-47E0-9AFC-B5F44C5E1504}" type="presParOf" srcId="{9AFBF863-CE78-4159-BAC2-6AB8656A059E}" destId="{9C3E615B-09FC-4416-9274-A51E6E6F5E98}" srcOrd="0" destOrd="0" presId="urn:microsoft.com/office/officeart/2005/8/layout/hierarchy3"/>
    <dgm:cxn modelId="{9BBABD65-3B27-44FD-89BF-8B2B353B90DD}" type="presParOf" srcId="{9C3E615B-09FC-4416-9274-A51E6E6F5E98}" destId="{0BC1D61C-5473-43AC-9847-7951BFBF4CEA}" srcOrd="0" destOrd="0" presId="urn:microsoft.com/office/officeart/2005/8/layout/hierarchy3"/>
    <dgm:cxn modelId="{39E1CFEF-21A4-4262-8F8D-AC0218A392E7}" type="presParOf" srcId="{0BC1D61C-5473-43AC-9847-7951BFBF4CEA}" destId="{88F15A37-85DB-447C-80C3-EDDCC89796DF}" srcOrd="0" destOrd="0" presId="urn:microsoft.com/office/officeart/2005/8/layout/hierarchy3"/>
    <dgm:cxn modelId="{0034E234-CA44-473A-8ED7-25CB96A45A1C}" type="presParOf" srcId="{0BC1D61C-5473-43AC-9847-7951BFBF4CEA}" destId="{806BB533-9B0F-468B-A4FD-38FE4DBAD17B}" srcOrd="1" destOrd="0" presId="urn:microsoft.com/office/officeart/2005/8/layout/hierarchy3"/>
    <dgm:cxn modelId="{363381F7-F68F-46A2-A224-90E25ACC898E}" type="presParOf" srcId="{9C3E615B-09FC-4416-9274-A51E6E6F5E98}" destId="{E2D93961-048E-4EC2-BE6C-00D29B0F59C5}" srcOrd="1" destOrd="0" presId="urn:microsoft.com/office/officeart/2005/8/layout/hierarchy3"/>
    <dgm:cxn modelId="{F6E3B688-2AFB-42F8-BA22-84D0A5C0A62E}" type="presParOf" srcId="{E2D93961-048E-4EC2-BE6C-00D29B0F59C5}" destId="{0F751918-EFE5-44DD-BF6A-45288C23E485}" srcOrd="0" destOrd="0" presId="urn:microsoft.com/office/officeart/2005/8/layout/hierarchy3"/>
    <dgm:cxn modelId="{01D632DD-EC14-4AF8-8C53-BFC2B5B104E8}" type="presParOf" srcId="{E2D93961-048E-4EC2-BE6C-00D29B0F59C5}" destId="{C5C09335-F5E8-4ACA-8192-584D9798554F}" srcOrd="1" destOrd="0" presId="urn:microsoft.com/office/officeart/2005/8/layout/hierarchy3"/>
    <dgm:cxn modelId="{B45498A3-BDAA-47AB-82A0-77FFF9C0E393}" type="presParOf" srcId="{E2D93961-048E-4EC2-BE6C-00D29B0F59C5}" destId="{74A8046B-87E2-4EDD-B2B9-28938E26BAC6}" srcOrd="2" destOrd="0" presId="urn:microsoft.com/office/officeart/2005/8/layout/hierarchy3"/>
    <dgm:cxn modelId="{770E2763-1415-45AD-9BE3-F73C16602871}" type="presParOf" srcId="{E2D93961-048E-4EC2-BE6C-00D29B0F59C5}" destId="{A8484754-5197-4423-97A2-FF8CD2095603}" srcOrd="3" destOrd="0" presId="urn:microsoft.com/office/officeart/2005/8/layout/hierarchy3"/>
    <dgm:cxn modelId="{1E9DA254-F3D6-4B6E-899A-1B158B1E1168}" type="presParOf" srcId="{E2D93961-048E-4EC2-BE6C-00D29B0F59C5}" destId="{53C78869-5248-46B2-9FA7-E6CF2A06F235}" srcOrd="4" destOrd="0" presId="urn:microsoft.com/office/officeart/2005/8/layout/hierarchy3"/>
    <dgm:cxn modelId="{1D06D85E-3E2C-4D7F-9632-51787020B3E9}" type="presParOf" srcId="{E2D93961-048E-4EC2-BE6C-00D29B0F59C5}" destId="{645D0C73-A174-47B6-951A-3B108824AF92}" srcOrd="5" destOrd="0" presId="urn:microsoft.com/office/officeart/2005/8/layout/hierarchy3"/>
    <dgm:cxn modelId="{D73029C7-42B3-41F9-8086-E58B7B03CFD2}" type="presParOf" srcId="{E2D93961-048E-4EC2-BE6C-00D29B0F59C5}" destId="{1E7D1239-DFEF-4D13-B361-082FB52E4BD7}" srcOrd="6" destOrd="0" presId="urn:microsoft.com/office/officeart/2005/8/layout/hierarchy3"/>
    <dgm:cxn modelId="{F0FF95DA-A526-481C-A338-F7E72CA3B98F}" type="presParOf" srcId="{E2D93961-048E-4EC2-BE6C-00D29B0F59C5}" destId="{C3A81892-A0D0-42EE-A58A-2C8B23C7CEBA}" srcOrd="7" destOrd="0" presId="urn:microsoft.com/office/officeart/2005/8/layout/hierarchy3"/>
    <dgm:cxn modelId="{FD4B76EE-4F61-4BCB-BD24-FDA5E0CDDC2A}" type="presParOf" srcId="{9AFBF863-CE78-4159-BAC2-6AB8656A059E}" destId="{4ABCAE8D-012B-4FCA-AB1E-70F3009A114A}" srcOrd="1" destOrd="0" presId="urn:microsoft.com/office/officeart/2005/8/layout/hierarchy3"/>
    <dgm:cxn modelId="{DA860836-3AC4-4BC2-8AAC-BC416ED9EFC8}" type="presParOf" srcId="{4ABCAE8D-012B-4FCA-AB1E-70F3009A114A}" destId="{F9F916CB-5007-4F56-A662-5116382B15E0}" srcOrd="0" destOrd="0" presId="urn:microsoft.com/office/officeart/2005/8/layout/hierarchy3"/>
    <dgm:cxn modelId="{AB279C29-5DCD-4B3C-B24E-06C7A767BEC9}" type="presParOf" srcId="{F9F916CB-5007-4F56-A662-5116382B15E0}" destId="{0349AE2C-BC3E-456E-8742-709CC5817488}" srcOrd="0" destOrd="0" presId="urn:microsoft.com/office/officeart/2005/8/layout/hierarchy3"/>
    <dgm:cxn modelId="{4DEB510B-B027-4362-8E2A-F54C63BCFD4D}" type="presParOf" srcId="{F9F916CB-5007-4F56-A662-5116382B15E0}" destId="{73BD8DF1-B19A-451D-AA80-03D8F33D58E0}" srcOrd="1" destOrd="0" presId="urn:microsoft.com/office/officeart/2005/8/layout/hierarchy3"/>
    <dgm:cxn modelId="{F9BDF425-F450-425E-93AE-1F50FF42C773}" type="presParOf" srcId="{4ABCAE8D-012B-4FCA-AB1E-70F3009A114A}" destId="{CA64EB4B-6C52-4BC0-AA27-56AF1B578C85}" srcOrd="1" destOrd="0" presId="urn:microsoft.com/office/officeart/2005/8/layout/hierarchy3"/>
    <dgm:cxn modelId="{8D971725-ADEF-4FDC-B394-1E84CE55487B}" type="presParOf" srcId="{CA64EB4B-6C52-4BC0-AA27-56AF1B578C85}" destId="{FB8149A6-47E4-4749-A43C-A2C31A98B0AE}" srcOrd="0" destOrd="0" presId="urn:microsoft.com/office/officeart/2005/8/layout/hierarchy3"/>
    <dgm:cxn modelId="{299B7776-B0F1-4BA7-AFF7-F588AC5199B1}" type="presParOf" srcId="{CA64EB4B-6C52-4BC0-AA27-56AF1B578C85}" destId="{D702668E-42E7-4674-8828-9967C7FACFE3}" srcOrd="1" destOrd="0" presId="urn:microsoft.com/office/officeart/2005/8/layout/hierarchy3"/>
    <dgm:cxn modelId="{0CF5CF0F-12DB-45DB-B866-E42918B363FD}" type="presParOf" srcId="{CA64EB4B-6C52-4BC0-AA27-56AF1B578C85}" destId="{8743282B-2E2D-41C9-A566-56EF154FD59B}" srcOrd="2" destOrd="0" presId="urn:microsoft.com/office/officeart/2005/8/layout/hierarchy3"/>
    <dgm:cxn modelId="{B6F47535-09E1-4956-ACDD-A41B4360D10C}" type="presParOf" srcId="{CA64EB4B-6C52-4BC0-AA27-56AF1B578C85}" destId="{9D3233AE-5BAD-417C-9B2B-D281B8584026}" srcOrd="3" destOrd="0" presId="urn:microsoft.com/office/officeart/2005/8/layout/hierarchy3"/>
    <dgm:cxn modelId="{39DB6A0C-1EB3-4828-942F-F96AD4B7782B}" type="presParOf" srcId="{CA64EB4B-6C52-4BC0-AA27-56AF1B578C85}" destId="{48486DBD-0292-4989-8439-D38F58D1100E}" srcOrd="4" destOrd="0" presId="urn:microsoft.com/office/officeart/2005/8/layout/hierarchy3"/>
    <dgm:cxn modelId="{8ECAF93F-2D5C-4403-BE13-542E05271DEA}" type="presParOf" srcId="{CA64EB4B-6C52-4BC0-AA27-56AF1B578C85}" destId="{B0AB40CA-E745-482E-9EC6-553716FEEE0A}" srcOrd="5" destOrd="0" presId="urn:microsoft.com/office/officeart/2005/8/layout/hierarchy3"/>
    <dgm:cxn modelId="{3FD7D5E7-0C66-4A26-A7F2-E314076E5C69}" type="presParOf" srcId="{CA64EB4B-6C52-4BC0-AA27-56AF1B578C85}" destId="{1FFD5AEA-9423-425A-8A97-3A92AA1F5C3A}" srcOrd="6" destOrd="0" presId="urn:microsoft.com/office/officeart/2005/8/layout/hierarchy3"/>
    <dgm:cxn modelId="{7646C24F-F2CD-4359-A73F-683505CD4FD3}" type="presParOf" srcId="{CA64EB4B-6C52-4BC0-AA27-56AF1B578C85}" destId="{C6E7EF73-8843-4D37-B472-BB34ABA27FC9}" srcOrd="7" destOrd="0" presId="urn:microsoft.com/office/officeart/2005/8/layout/hierarchy3"/>
    <dgm:cxn modelId="{00FFD827-E54A-42B4-B0A2-C9E0CCC4DED3}" type="presParOf" srcId="{9AFBF863-CE78-4159-BAC2-6AB8656A059E}" destId="{BEE294BC-BBF3-4FF7-AD47-EDE3361F407C}" srcOrd="2" destOrd="0" presId="urn:microsoft.com/office/officeart/2005/8/layout/hierarchy3"/>
    <dgm:cxn modelId="{72824EE5-2809-4154-9FD5-59D9EDB3E6C1}" type="presParOf" srcId="{BEE294BC-BBF3-4FF7-AD47-EDE3361F407C}" destId="{E4340B75-9F48-41C4-A452-2FF1B4F4CF05}" srcOrd="0" destOrd="0" presId="urn:microsoft.com/office/officeart/2005/8/layout/hierarchy3"/>
    <dgm:cxn modelId="{8721AFBD-CD9A-4CCF-97F9-CE860AF4DC1C}" type="presParOf" srcId="{E4340B75-9F48-41C4-A452-2FF1B4F4CF05}" destId="{6690D8DA-0DD2-49D9-BE64-47F0A6BBFDF7}" srcOrd="0" destOrd="0" presId="urn:microsoft.com/office/officeart/2005/8/layout/hierarchy3"/>
    <dgm:cxn modelId="{36D4E2E4-ADCC-4D34-A01E-11A54D182E89}" type="presParOf" srcId="{E4340B75-9F48-41C4-A452-2FF1B4F4CF05}" destId="{0066A0C9-01FB-486F-B801-EDC04B4E9374}" srcOrd="1" destOrd="0" presId="urn:microsoft.com/office/officeart/2005/8/layout/hierarchy3"/>
    <dgm:cxn modelId="{28209CCD-F8B8-4688-B99D-5C961DA532B7}" type="presParOf" srcId="{BEE294BC-BBF3-4FF7-AD47-EDE3361F407C}" destId="{B97D9F97-1E49-4E61-9E69-5F7EBAF081C0}" srcOrd="1" destOrd="0" presId="urn:microsoft.com/office/officeart/2005/8/layout/hierarchy3"/>
    <dgm:cxn modelId="{761ABD50-C693-4AFA-9149-AEF41C3BE918}" type="presParOf" srcId="{B97D9F97-1E49-4E61-9E69-5F7EBAF081C0}" destId="{23CD67FC-2DFE-408A-B7D6-C749DE1EA7B7}" srcOrd="0" destOrd="0" presId="urn:microsoft.com/office/officeart/2005/8/layout/hierarchy3"/>
    <dgm:cxn modelId="{EC846892-6B04-4A76-87D1-DAAD37464404}" type="presParOf" srcId="{B97D9F97-1E49-4E61-9E69-5F7EBAF081C0}" destId="{29B09BBC-4087-4788-B03E-59FCDE970664}" srcOrd="1" destOrd="0" presId="urn:microsoft.com/office/officeart/2005/8/layout/hierarchy3"/>
    <dgm:cxn modelId="{2986E48C-A8FC-4396-8628-7E07FE5B6BE3}" type="presParOf" srcId="{B97D9F97-1E49-4E61-9E69-5F7EBAF081C0}" destId="{952A00DB-C75C-44C3-B9B9-5F01D1E80727}" srcOrd="2" destOrd="0" presId="urn:microsoft.com/office/officeart/2005/8/layout/hierarchy3"/>
    <dgm:cxn modelId="{3CE256A0-9299-4EEE-AD2D-2BBD98963EA4}" type="presParOf" srcId="{B97D9F97-1E49-4E61-9E69-5F7EBAF081C0}" destId="{E8A42B41-D04F-4C1D-9192-C95DABCC4428}" srcOrd="3" destOrd="0" presId="urn:microsoft.com/office/officeart/2005/8/layout/hierarchy3"/>
    <dgm:cxn modelId="{837FD61E-4F6C-4F48-BC84-E47B00F6FAF0}" type="presParOf" srcId="{B97D9F97-1E49-4E61-9E69-5F7EBAF081C0}" destId="{EE72CDFB-6287-4EA6-8F10-78847A27510D}" srcOrd="4" destOrd="0" presId="urn:microsoft.com/office/officeart/2005/8/layout/hierarchy3"/>
    <dgm:cxn modelId="{B57DB156-3C26-47F2-8A28-C93C373D0E19}" type="presParOf" srcId="{B97D9F97-1E49-4E61-9E69-5F7EBAF081C0}" destId="{7C6F21CF-D583-4FFF-9607-09225A77CB2E}" srcOrd="5" destOrd="0" presId="urn:microsoft.com/office/officeart/2005/8/layout/hierarchy3"/>
    <dgm:cxn modelId="{68D705CE-346F-47F0-B8D9-2948D7CEB8B2}" type="presParOf" srcId="{B97D9F97-1E49-4E61-9E69-5F7EBAF081C0}" destId="{613BB166-84E9-4180-9922-A8A50BF94FD1}" srcOrd="6" destOrd="0" presId="urn:microsoft.com/office/officeart/2005/8/layout/hierarchy3"/>
    <dgm:cxn modelId="{EEB21473-43E9-43EC-B285-027F3C311705}" type="presParOf" srcId="{B97D9F97-1E49-4E61-9E69-5F7EBAF081C0}" destId="{4957D630-AF4C-4FD2-A31A-BD97FFDE20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E7B82D9-3AF2-4324-8F6D-4881DBC876BB}" type="doc">
      <dgm:prSet loTypeId="urn:microsoft.com/office/officeart/2005/8/layout/hierarchy3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93DFCF-8E0E-4422-83D0-8D30296F0A15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??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A516D901-E03F-4EF0-BCB0-BB497402E7C7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10656925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FA326916-3976-40C2-A3D0-09D8ACC7E753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GDP (constant, Real, inflation adjusted)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E8F07EF4-855C-4943-B5FD-E599F03A11F4}" type="sibTrans" cxnId="{56BE2E8C-F754-472F-B98F-0B36B3A37207}">
      <dgm:prSet/>
      <dgm:spPr/>
      <dgm:t>
        <a:bodyPr/>
        <a:lstStyle/>
        <a:p>
          <a:endParaRPr lang="en-US"/>
        </a:p>
      </dgm:t>
    </dgm:pt>
    <dgm:pt modelId="{EC1ED7C3-26BD-43CE-B8E3-BBF603C5FE3D}" type="parTrans" cxnId="{56BE2E8C-F754-472F-B98F-0B36B3A37207}">
      <dgm:prSet/>
      <dgm:spPr/>
      <dgm:t>
        <a:bodyPr/>
        <a:lstStyle/>
        <a:p>
          <a:endParaRPr lang="en-US"/>
        </a:p>
      </dgm:t>
    </dgm:pt>
    <dgm:pt modelId="{A4EBE1E8-B094-4C5C-8748-7DB9790C22D5}" type="sibTrans" cxnId="{9F63EE90-F5F0-4852-A9DA-F0F77080931B}">
      <dgm:prSet/>
      <dgm:spPr/>
      <dgm:t>
        <a:bodyPr/>
        <a:lstStyle/>
        <a:p>
          <a:endParaRPr lang="en-US"/>
        </a:p>
      </dgm:t>
    </dgm:pt>
    <dgm:pt modelId="{64334940-132F-4F73-AA32-F9AABC752BE9}" type="parTrans" cxnId="{9F63EE90-F5F0-4852-A9DA-F0F77080931B}">
      <dgm:prSet/>
      <dgm:spPr/>
      <dgm:t>
        <a:bodyPr/>
        <a:lstStyle/>
        <a:p>
          <a:endParaRPr lang="en-US"/>
        </a:p>
      </dgm:t>
    </dgm:pt>
    <dgm:pt modelId="{5DF159DF-8572-4339-8C08-1B88803E3502}" type="sibTrans" cxnId="{22F5B713-E0BB-4C52-BAC8-E9184A6A23F3}">
      <dgm:prSet/>
      <dgm:spPr/>
      <dgm:t>
        <a:bodyPr/>
        <a:lstStyle/>
        <a:p>
          <a:endParaRPr lang="en-US"/>
        </a:p>
      </dgm:t>
    </dgm:pt>
    <dgm:pt modelId="{0BA252EA-A5F9-4504-87CB-AEB41AF900BA}" type="parTrans" cxnId="{22F5B713-E0BB-4C52-BAC8-E9184A6A23F3}">
      <dgm:prSet/>
      <dgm:spPr/>
      <dgm:t>
        <a:bodyPr/>
        <a:lstStyle/>
        <a:p>
          <a:endParaRPr lang="en-US"/>
        </a:p>
      </dgm:t>
    </dgm:pt>
    <dgm:pt modelId="{32BB5FD7-7809-4DA7-AE73-12DE6168526E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2015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91309BAB-CA82-4DB4-A7CB-1D1F2BBE42D9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2014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AAFC64DC-9605-47B2-9F54-C8217EE35244}">
      <dgm:prSet phldrT="[Text]" custT="1"/>
      <dgm:spPr/>
      <dgm:t>
        <a:bodyPr/>
        <a:lstStyle/>
        <a:p>
          <a:r>
            <a:rPr lang="en-US" sz="4800" dirty="0" smtClean="0">
              <a:latin typeface="Franklin Gothic Medium Cond" panose="020B0606030402020204" pitchFamily="34" charset="0"/>
            </a:rPr>
            <a:t>Year</a:t>
          </a:r>
          <a:endParaRPr lang="en-US" sz="4800" dirty="0">
            <a:latin typeface="Franklin Gothic Medium Cond" panose="020B0606030402020204" pitchFamily="34" charset="0"/>
          </a:endParaRPr>
        </a:p>
      </dgm:t>
    </dgm:pt>
    <dgm:pt modelId="{0E88064D-8B46-40F1-A242-0BCFCEC0299E}" type="sibTrans" cxnId="{36F27B1E-B8EF-4EBD-8358-24588E18B7A2}">
      <dgm:prSet/>
      <dgm:spPr/>
      <dgm:t>
        <a:bodyPr/>
        <a:lstStyle/>
        <a:p>
          <a:endParaRPr lang="en-US"/>
        </a:p>
      </dgm:t>
    </dgm:pt>
    <dgm:pt modelId="{15BC3652-E67B-4CAE-86B1-377189F1B58D}" type="parTrans" cxnId="{36F27B1E-B8EF-4EBD-8358-24588E18B7A2}">
      <dgm:prSet/>
      <dgm:spPr/>
      <dgm:t>
        <a:bodyPr/>
        <a:lstStyle/>
        <a:p>
          <a:endParaRPr lang="en-US"/>
        </a:p>
      </dgm:t>
    </dgm:pt>
    <dgm:pt modelId="{74A94DB0-FE29-4A76-A4C6-DA3CD5B181C4}" type="sibTrans" cxnId="{703F6E25-C755-4B37-8E18-193805920C30}">
      <dgm:prSet/>
      <dgm:spPr/>
      <dgm:t>
        <a:bodyPr/>
        <a:lstStyle/>
        <a:p>
          <a:endParaRPr lang="en-US"/>
        </a:p>
      </dgm:t>
    </dgm:pt>
    <dgm:pt modelId="{EB984AEA-AA7C-4C95-9C83-D803773A31A3}" type="parTrans" cxnId="{703F6E25-C755-4B37-8E18-193805920C30}">
      <dgm:prSet/>
      <dgm:spPr/>
      <dgm:t>
        <a:bodyPr/>
        <a:lstStyle/>
        <a:p>
          <a:endParaRPr lang="en-US"/>
        </a:p>
      </dgm:t>
    </dgm:pt>
    <dgm:pt modelId="{0EC27D95-A293-45D8-8895-5B16D28C722D}" type="sibTrans" cxnId="{93DA438C-109F-41AF-BFF0-5ADFD51C3A8F}">
      <dgm:prSet/>
      <dgm:spPr/>
      <dgm:t>
        <a:bodyPr/>
        <a:lstStyle/>
        <a:p>
          <a:endParaRPr lang="en-US"/>
        </a:p>
      </dgm:t>
    </dgm:pt>
    <dgm:pt modelId="{DEDD1E9F-7FBF-4683-B3DF-E36B8695223B}" type="parTrans" cxnId="{93DA438C-109F-41AF-BFF0-5ADFD51C3A8F}">
      <dgm:prSet/>
      <dgm:spPr/>
      <dgm:t>
        <a:bodyPr/>
        <a:lstStyle/>
        <a:p>
          <a:endParaRPr lang="en-US"/>
        </a:p>
      </dgm:t>
    </dgm:pt>
    <dgm:pt modelId="{F91AA15D-3C6D-4BA7-AED8-4298D1C758CE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GDP (nominal, inflation not adjusted, current)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2741ECF1-9A60-4352-9F7F-6B987579C860}" type="parTrans" cxnId="{ED7B76A3-D186-462B-AB78-89E5E8BD133F}">
      <dgm:prSet/>
      <dgm:spPr/>
      <dgm:t>
        <a:bodyPr/>
        <a:lstStyle/>
        <a:p>
          <a:endParaRPr lang="en-US"/>
        </a:p>
      </dgm:t>
    </dgm:pt>
    <dgm:pt modelId="{B46A9F92-5E3C-48CA-9855-28143C447C7C}" type="sibTrans" cxnId="{ED7B76A3-D186-462B-AB78-89E5E8BD133F}">
      <dgm:prSet/>
      <dgm:spPr/>
      <dgm:t>
        <a:bodyPr/>
        <a:lstStyle/>
        <a:p>
          <a:endParaRPr lang="en-US"/>
        </a:p>
      </dgm:t>
    </dgm:pt>
    <dgm:pt modelId="{182F4A0A-D4E0-4749-B783-F0A8B2CE4387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126,53,762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AC504F66-A1A7-4A4B-90D2-304781742DDF}" type="parTrans" cxnId="{6ADDC9BE-D481-48E8-8B28-38E720D1176F}">
      <dgm:prSet/>
      <dgm:spPr/>
      <dgm:t>
        <a:bodyPr/>
        <a:lstStyle/>
        <a:p>
          <a:endParaRPr lang="en-US"/>
        </a:p>
      </dgm:t>
    </dgm:pt>
    <dgm:pt modelId="{FD84BA79-68A6-4BA0-B1BE-44E4D43884E2}" type="sibTrans" cxnId="{6ADDC9BE-D481-48E8-8B28-38E720D1176F}">
      <dgm:prSet/>
      <dgm:spPr/>
      <dgm:t>
        <a:bodyPr/>
        <a:lstStyle/>
        <a:p>
          <a:endParaRPr lang="en-US"/>
        </a:p>
      </dgm:t>
    </dgm:pt>
    <dgm:pt modelId="{947890DC-AD44-4E69-A596-88DA23342CF0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141,08,945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F5C2BFAC-07E1-42E8-9CD6-C1BA6BF1716E}" type="parTrans" cxnId="{22D5B3B5-8FA4-4215-B5FD-66393FDCB78B}">
      <dgm:prSet/>
      <dgm:spPr/>
      <dgm:t>
        <a:bodyPr/>
        <a:lstStyle/>
        <a:p>
          <a:endParaRPr lang="en-US"/>
        </a:p>
      </dgm:t>
    </dgm:pt>
    <dgm:pt modelId="{3675F96C-D1BD-4720-A6EA-E42DDAFB657C}" type="sibTrans" cxnId="{22D5B3B5-8FA4-4215-B5FD-66393FDCB78B}">
      <dgm:prSet/>
      <dgm:spPr/>
      <dgm:t>
        <a:bodyPr/>
        <a:lstStyle/>
        <a:p>
          <a:endParaRPr lang="en-US"/>
        </a:p>
      </dgm:t>
    </dgm:pt>
    <dgm:pt modelId="{9AFBF863-CE78-4159-BAC2-6AB8656A059E}" type="pres">
      <dgm:prSet presAssocID="{8E7B82D9-3AF2-4324-8F6D-4881DBC876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3E615B-09FC-4416-9274-A51E6E6F5E98}" type="pres">
      <dgm:prSet presAssocID="{AAFC64DC-9605-47B2-9F54-C8217EE35244}" presName="root" presStyleCnt="0"/>
      <dgm:spPr/>
    </dgm:pt>
    <dgm:pt modelId="{0BC1D61C-5473-43AC-9847-7951BFBF4CEA}" type="pres">
      <dgm:prSet presAssocID="{AAFC64DC-9605-47B2-9F54-C8217EE35244}" presName="rootComposite" presStyleCnt="0"/>
      <dgm:spPr/>
    </dgm:pt>
    <dgm:pt modelId="{88F15A37-85DB-447C-80C3-EDDCC89796DF}" type="pres">
      <dgm:prSet presAssocID="{AAFC64DC-9605-47B2-9F54-C8217EE35244}" presName="rootText" presStyleLbl="node1" presStyleIdx="0" presStyleCnt="3" custScaleX="153030" custScaleY="147770"/>
      <dgm:spPr/>
      <dgm:t>
        <a:bodyPr/>
        <a:lstStyle/>
        <a:p>
          <a:endParaRPr lang="en-US"/>
        </a:p>
      </dgm:t>
    </dgm:pt>
    <dgm:pt modelId="{806BB533-9B0F-468B-A4FD-38FE4DBAD17B}" type="pres">
      <dgm:prSet presAssocID="{AAFC64DC-9605-47B2-9F54-C8217EE35244}" presName="rootConnector" presStyleLbl="node1" presStyleIdx="0" presStyleCnt="3"/>
      <dgm:spPr/>
      <dgm:t>
        <a:bodyPr/>
        <a:lstStyle/>
        <a:p>
          <a:endParaRPr lang="en-US"/>
        </a:p>
      </dgm:t>
    </dgm:pt>
    <dgm:pt modelId="{E2D93961-048E-4EC2-BE6C-00D29B0F59C5}" type="pres">
      <dgm:prSet presAssocID="{AAFC64DC-9605-47B2-9F54-C8217EE35244}" presName="childShape" presStyleCnt="0"/>
      <dgm:spPr/>
    </dgm:pt>
    <dgm:pt modelId="{284E5EFB-DA85-498B-8BCB-28E9B20E7BE4}" type="pres">
      <dgm:prSet presAssocID="{DEDD1E9F-7FBF-4683-B3DF-E36B8695223B}" presName="Name13" presStyleLbl="parChTrans1D2" presStyleIdx="0" presStyleCnt="6"/>
      <dgm:spPr/>
      <dgm:t>
        <a:bodyPr/>
        <a:lstStyle/>
        <a:p>
          <a:endParaRPr lang="en-US"/>
        </a:p>
      </dgm:t>
    </dgm:pt>
    <dgm:pt modelId="{5995AE16-9850-4EA0-BE32-951C30961F67}" type="pres">
      <dgm:prSet presAssocID="{91309BAB-CA82-4DB4-A7CB-1D1F2BBE42D9}" presName="childText" presStyleLbl="bgAcc1" presStyleIdx="0" presStyleCnt="6" custLinFactNeighborX="1551" custLinFactNeighborY="3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B022B7-1AA9-4F4A-BE70-CB98AA87EBE2}" type="pres">
      <dgm:prSet presAssocID="{EB984AEA-AA7C-4C95-9C83-D803773A31A3}" presName="Name13" presStyleLbl="parChTrans1D2" presStyleIdx="1" presStyleCnt="6"/>
      <dgm:spPr/>
      <dgm:t>
        <a:bodyPr/>
        <a:lstStyle/>
        <a:p>
          <a:endParaRPr lang="en-US"/>
        </a:p>
      </dgm:t>
    </dgm:pt>
    <dgm:pt modelId="{BA9D96DF-FBB4-4052-87F6-C109ED48DF81}" type="pres">
      <dgm:prSet presAssocID="{32BB5FD7-7809-4DA7-AE73-12DE6168526E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208A4-B6B8-4730-91E3-47F7A0FEAB5E}" type="pres">
      <dgm:prSet presAssocID="{F91AA15D-3C6D-4BA7-AED8-4298D1C758CE}" presName="root" presStyleCnt="0"/>
      <dgm:spPr/>
    </dgm:pt>
    <dgm:pt modelId="{9EFD6EB7-142F-4975-ABFE-C373746D67D4}" type="pres">
      <dgm:prSet presAssocID="{F91AA15D-3C6D-4BA7-AED8-4298D1C758CE}" presName="rootComposite" presStyleCnt="0"/>
      <dgm:spPr/>
    </dgm:pt>
    <dgm:pt modelId="{76E11C52-9173-476E-8967-410FB8466DF3}" type="pres">
      <dgm:prSet presAssocID="{F91AA15D-3C6D-4BA7-AED8-4298D1C758CE}" presName="rootText" presStyleLbl="node1" presStyleIdx="1" presStyleCnt="3" custScaleX="189017" custScaleY="168560"/>
      <dgm:spPr/>
      <dgm:t>
        <a:bodyPr/>
        <a:lstStyle/>
        <a:p>
          <a:endParaRPr lang="en-US"/>
        </a:p>
      </dgm:t>
    </dgm:pt>
    <dgm:pt modelId="{E74FC3A0-6BA3-4939-9B3A-4F8870B0BC8B}" type="pres">
      <dgm:prSet presAssocID="{F91AA15D-3C6D-4BA7-AED8-4298D1C758CE}" presName="rootConnector" presStyleLbl="node1" presStyleIdx="1" presStyleCnt="3"/>
      <dgm:spPr/>
      <dgm:t>
        <a:bodyPr/>
        <a:lstStyle/>
        <a:p>
          <a:endParaRPr lang="en-US"/>
        </a:p>
      </dgm:t>
    </dgm:pt>
    <dgm:pt modelId="{3BB5967D-DAF5-4FE9-9D29-85E489F6C74A}" type="pres">
      <dgm:prSet presAssocID="{F91AA15D-3C6D-4BA7-AED8-4298D1C758CE}" presName="childShape" presStyleCnt="0"/>
      <dgm:spPr/>
    </dgm:pt>
    <dgm:pt modelId="{177F83FC-82AA-42AE-85A6-33115E958CC1}" type="pres">
      <dgm:prSet presAssocID="{AC504F66-A1A7-4A4B-90D2-304781742DDF}" presName="Name13" presStyleLbl="parChTrans1D2" presStyleIdx="2" presStyleCnt="6"/>
      <dgm:spPr/>
      <dgm:t>
        <a:bodyPr/>
        <a:lstStyle/>
        <a:p>
          <a:endParaRPr lang="en-US"/>
        </a:p>
      </dgm:t>
    </dgm:pt>
    <dgm:pt modelId="{E7A6DE2F-3987-4DFB-8718-277E8D40D6A3}" type="pres">
      <dgm:prSet presAssocID="{182F4A0A-D4E0-4749-B783-F0A8B2CE4387}" presName="childText" presStyleLbl="bgAcc1" presStyleIdx="2" presStyleCnt="6" custScaleX="172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C11D0-B978-4CBE-8AFA-4573E775E9EB}" type="pres">
      <dgm:prSet presAssocID="{F5C2BFAC-07E1-42E8-9CD6-C1BA6BF1716E}" presName="Name13" presStyleLbl="parChTrans1D2" presStyleIdx="3" presStyleCnt="6"/>
      <dgm:spPr/>
      <dgm:t>
        <a:bodyPr/>
        <a:lstStyle/>
        <a:p>
          <a:endParaRPr lang="en-US"/>
        </a:p>
      </dgm:t>
    </dgm:pt>
    <dgm:pt modelId="{EC65B387-81B7-4142-A223-176DF0BB4475}" type="pres">
      <dgm:prSet presAssocID="{947890DC-AD44-4E69-A596-88DA23342CF0}" presName="childText" presStyleLbl="bgAcc1" presStyleIdx="3" presStyleCnt="6" custScaleX="1730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0CEDC-3CC2-43F7-82D2-84F4EF7B249F}" type="pres">
      <dgm:prSet presAssocID="{FA326916-3976-40C2-A3D0-09D8ACC7E753}" presName="root" presStyleCnt="0"/>
      <dgm:spPr/>
    </dgm:pt>
    <dgm:pt modelId="{138CCDE3-9F90-4E94-B10E-3DC94260D156}" type="pres">
      <dgm:prSet presAssocID="{FA326916-3976-40C2-A3D0-09D8ACC7E753}" presName="rootComposite" presStyleCnt="0"/>
      <dgm:spPr/>
    </dgm:pt>
    <dgm:pt modelId="{FF5E6102-0959-4B7A-9EE5-96523DC6CCAE}" type="pres">
      <dgm:prSet presAssocID="{FA326916-3976-40C2-A3D0-09D8ACC7E753}" presName="rootText" presStyleLbl="node1" presStyleIdx="2" presStyleCnt="3" custScaleX="149287" custScaleY="174411"/>
      <dgm:spPr/>
      <dgm:t>
        <a:bodyPr/>
        <a:lstStyle/>
        <a:p>
          <a:endParaRPr lang="en-US"/>
        </a:p>
      </dgm:t>
    </dgm:pt>
    <dgm:pt modelId="{2A4ED454-40AB-422C-BD50-640C5A74D25A}" type="pres">
      <dgm:prSet presAssocID="{FA326916-3976-40C2-A3D0-09D8ACC7E753}" presName="rootConnector" presStyleLbl="node1" presStyleIdx="2" presStyleCnt="3"/>
      <dgm:spPr/>
      <dgm:t>
        <a:bodyPr/>
        <a:lstStyle/>
        <a:p>
          <a:endParaRPr lang="en-US"/>
        </a:p>
      </dgm:t>
    </dgm:pt>
    <dgm:pt modelId="{E7F17753-F5AD-4FCC-84BA-83F06FA02497}" type="pres">
      <dgm:prSet presAssocID="{FA326916-3976-40C2-A3D0-09D8ACC7E753}" presName="childShape" presStyleCnt="0"/>
      <dgm:spPr/>
    </dgm:pt>
    <dgm:pt modelId="{D6A54DA8-A0CA-4DA3-942F-8CA52DEB21BC}" type="pres">
      <dgm:prSet presAssocID="{0BA252EA-A5F9-4504-87CB-AEB41AF900BA}" presName="Name13" presStyleLbl="parChTrans1D2" presStyleIdx="4" presStyleCnt="6"/>
      <dgm:spPr/>
      <dgm:t>
        <a:bodyPr/>
        <a:lstStyle/>
        <a:p>
          <a:endParaRPr lang="en-US"/>
        </a:p>
      </dgm:t>
    </dgm:pt>
    <dgm:pt modelId="{E2B8E451-E839-411F-9695-AEC3A477B2E9}" type="pres">
      <dgm:prSet presAssocID="{A516D901-E03F-4EF0-BCB0-BB497402E7C7}" presName="childText" presStyleLbl="bgAcc1" presStyleIdx="4" presStyleCnt="6" custScaleX="1626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36CEE-FA38-4FD8-8600-54F5C9A94D23}" type="pres">
      <dgm:prSet presAssocID="{64334940-132F-4F73-AA32-F9AABC752BE9}" presName="Name13" presStyleLbl="parChTrans1D2" presStyleIdx="5" presStyleCnt="6"/>
      <dgm:spPr/>
      <dgm:t>
        <a:bodyPr/>
        <a:lstStyle/>
        <a:p>
          <a:endParaRPr lang="en-US"/>
        </a:p>
      </dgm:t>
    </dgm:pt>
    <dgm:pt modelId="{59C3E343-84CA-4115-B6EA-94969C3E4B63}" type="pres">
      <dgm:prSet presAssocID="{4193DFCF-8E0E-4422-83D0-8D30296F0A15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BE2E8C-F754-472F-B98F-0B36B3A37207}" srcId="{8E7B82D9-3AF2-4324-8F6D-4881DBC876BB}" destId="{FA326916-3976-40C2-A3D0-09D8ACC7E753}" srcOrd="2" destOrd="0" parTransId="{EC1ED7C3-26BD-43CE-B8E3-BBF603C5FE3D}" sibTransId="{E8F07EF4-855C-4943-B5FD-E599F03A11F4}"/>
    <dgm:cxn modelId="{C8A4A84C-AD70-47BE-9028-18025B9EC336}" type="presOf" srcId="{AC504F66-A1A7-4A4B-90D2-304781742DDF}" destId="{177F83FC-82AA-42AE-85A6-33115E958CC1}" srcOrd="0" destOrd="0" presId="urn:microsoft.com/office/officeart/2005/8/layout/hierarchy3"/>
    <dgm:cxn modelId="{22F5B713-E0BB-4C52-BAC8-E9184A6A23F3}" srcId="{FA326916-3976-40C2-A3D0-09D8ACC7E753}" destId="{A516D901-E03F-4EF0-BCB0-BB497402E7C7}" srcOrd="0" destOrd="0" parTransId="{0BA252EA-A5F9-4504-87CB-AEB41AF900BA}" sibTransId="{5DF159DF-8572-4339-8C08-1B88803E3502}"/>
    <dgm:cxn modelId="{9F63EE90-F5F0-4852-A9DA-F0F77080931B}" srcId="{FA326916-3976-40C2-A3D0-09D8ACC7E753}" destId="{4193DFCF-8E0E-4422-83D0-8D30296F0A15}" srcOrd="1" destOrd="0" parTransId="{64334940-132F-4F73-AA32-F9AABC752BE9}" sibTransId="{A4EBE1E8-B094-4C5C-8748-7DB9790C22D5}"/>
    <dgm:cxn modelId="{36F27B1E-B8EF-4EBD-8358-24588E18B7A2}" srcId="{8E7B82D9-3AF2-4324-8F6D-4881DBC876BB}" destId="{AAFC64DC-9605-47B2-9F54-C8217EE35244}" srcOrd="0" destOrd="0" parTransId="{15BC3652-E67B-4CAE-86B1-377189F1B58D}" sibTransId="{0E88064D-8B46-40F1-A242-0BCFCEC0299E}"/>
    <dgm:cxn modelId="{703F6E25-C755-4B37-8E18-193805920C30}" srcId="{AAFC64DC-9605-47B2-9F54-C8217EE35244}" destId="{32BB5FD7-7809-4DA7-AE73-12DE6168526E}" srcOrd="1" destOrd="0" parTransId="{EB984AEA-AA7C-4C95-9C83-D803773A31A3}" sibTransId="{74A94DB0-FE29-4A76-A4C6-DA3CD5B181C4}"/>
    <dgm:cxn modelId="{6ADDC9BE-D481-48E8-8B28-38E720D1176F}" srcId="{F91AA15D-3C6D-4BA7-AED8-4298D1C758CE}" destId="{182F4A0A-D4E0-4749-B783-F0A8B2CE4387}" srcOrd="0" destOrd="0" parTransId="{AC504F66-A1A7-4A4B-90D2-304781742DDF}" sibTransId="{FD84BA79-68A6-4BA0-B1BE-44E4D43884E2}"/>
    <dgm:cxn modelId="{1C5E8ACF-FEC6-4D8D-9AAE-F0F0EFBBA2C9}" type="presOf" srcId="{4193DFCF-8E0E-4422-83D0-8D30296F0A15}" destId="{59C3E343-84CA-4115-B6EA-94969C3E4B63}" srcOrd="0" destOrd="0" presId="urn:microsoft.com/office/officeart/2005/8/layout/hierarchy3"/>
    <dgm:cxn modelId="{26C9C906-5AF5-49B8-8905-591440646505}" type="presOf" srcId="{64334940-132F-4F73-AA32-F9AABC752BE9}" destId="{B4636CEE-FA38-4FD8-8600-54F5C9A94D23}" srcOrd="0" destOrd="0" presId="urn:microsoft.com/office/officeart/2005/8/layout/hierarchy3"/>
    <dgm:cxn modelId="{17A712BA-70D1-47EC-AF33-90452A6A58D4}" type="presOf" srcId="{FA326916-3976-40C2-A3D0-09D8ACC7E753}" destId="{FF5E6102-0959-4B7A-9EE5-96523DC6CCAE}" srcOrd="0" destOrd="0" presId="urn:microsoft.com/office/officeart/2005/8/layout/hierarchy3"/>
    <dgm:cxn modelId="{7581CBF4-53BD-4FEB-B043-3E6CA5BA6DB5}" type="presOf" srcId="{AAFC64DC-9605-47B2-9F54-C8217EE35244}" destId="{88F15A37-85DB-447C-80C3-EDDCC89796DF}" srcOrd="0" destOrd="0" presId="urn:microsoft.com/office/officeart/2005/8/layout/hierarchy3"/>
    <dgm:cxn modelId="{967E11E8-201E-4EF7-9B3C-96ADFCED8672}" type="presOf" srcId="{AAFC64DC-9605-47B2-9F54-C8217EE35244}" destId="{806BB533-9B0F-468B-A4FD-38FE4DBAD17B}" srcOrd="1" destOrd="0" presId="urn:microsoft.com/office/officeart/2005/8/layout/hierarchy3"/>
    <dgm:cxn modelId="{1B59982A-E755-40B0-AFF9-84A43142F312}" type="presOf" srcId="{F91AA15D-3C6D-4BA7-AED8-4298D1C758CE}" destId="{76E11C52-9173-476E-8967-410FB8466DF3}" srcOrd="0" destOrd="0" presId="urn:microsoft.com/office/officeart/2005/8/layout/hierarchy3"/>
    <dgm:cxn modelId="{36A48F3B-590E-4945-9E47-312862D183D7}" type="presOf" srcId="{F5C2BFAC-07E1-42E8-9CD6-C1BA6BF1716E}" destId="{C55C11D0-B978-4CBE-8AFA-4573E775E9EB}" srcOrd="0" destOrd="0" presId="urn:microsoft.com/office/officeart/2005/8/layout/hierarchy3"/>
    <dgm:cxn modelId="{7AF1C370-B346-4D9F-B146-92519EE4D794}" type="presOf" srcId="{DEDD1E9F-7FBF-4683-B3DF-E36B8695223B}" destId="{284E5EFB-DA85-498B-8BCB-28E9B20E7BE4}" srcOrd="0" destOrd="0" presId="urn:microsoft.com/office/officeart/2005/8/layout/hierarchy3"/>
    <dgm:cxn modelId="{ED7B76A3-D186-462B-AB78-89E5E8BD133F}" srcId="{8E7B82D9-3AF2-4324-8F6D-4881DBC876BB}" destId="{F91AA15D-3C6D-4BA7-AED8-4298D1C758CE}" srcOrd="1" destOrd="0" parTransId="{2741ECF1-9A60-4352-9F7F-6B987579C860}" sibTransId="{B46A9F92-5E3C-48CA-9855-28143C447C7C}"/>
    <dgm:cxn modelId="{6728CD71-EA53-45DC-8943-DDE0FCA10FEF}" type="presOf" srcId="{A516D901-E03F-4EF0-BCB0-BB497402E7C7}" destId="{E2B8E451-E839-411F-9695-AEC3A477B2E9}" srcOrd="0" destOrd="0" presId="urn:microsoft.com/office/officeart/2005/8/layout/hierarchy3"/>
    <dgm:cxn modelId="{D2B2C12D-D352-4B56-BE0C-E52A931C8EF8}" type="presOf" srcId="{91309BAB-CA82-4DB4-A7CB-1D1F2BBE42D9}" destId="{5995AE16-9850-4EA0-BE32-951C30961F67}" srcOrd="0" destOrd="0" presId="urn:microsoft.com/office/officeart/2005/8/layout/hierarchy3"/>
    <dgm:cxn modelId="{E85F894E-DB8A-4B64-A34C-A786C4D42BDD}" type="presOf" srcId="{947890DC-AD44-4E69-A596-88DA23342CF0}" destId="{EC65B387-81B7-4142-A223-176DF0BB4475}" srcOrd="0" destOrd="0" presId="urn:microsoft.com/office/officeart/2005/8/layout/hierarchy3"/>
    <dgm:cxn modelId="{3587AD3D-CCA4-4DD8-9086-F2D542BDEEAD}" type="presOf" srcId="{0BA252EA-A5F9-4504-87CB-AEB41AF900BA}" destId="{D6A54DA8-A0CA-4DA3-942F-8CA52DEB21BC}" srcOrd="0" destOrd="0" presId="urn:microsoft.com/office/officeart/2005/8/layout/hierarchy3"/>
    <dgm:cxn modelId="{46E80103-0880-448D-A873-1FDE2360880A}" type="presOf" srcId="{8E7B82D9-3AF2-4324-8F6D-4881DBC876BB}" destId="{9AFBF863-CE78-4159-BAC2-6AB8656A059E}" srcOrd="0" destOrd="0" presId="urn:microsoft.com/office/officeart/2005/8/layout/hierarchy3"/>
    <dgm:cxn modelId="{573EBD69-77E3-4754-9615-700CFCFD25DA}" type="presOf" srcId="{EB984AEA-AA7C-4C95-9C83-D803773A31A3}" destId="{52B022B7-1AA9-4F4A-BE70-CB98AA87EBE2}" srcOrd="0" destOrd="0" presId="urn:microsoft.com/office/officeart/2005/8/layout/hierarchy3"/>
    <dgm:cxn modelId="{22D5B3B5-8FA4-4215-B5FD-66393FDCB78B}" srcId="{F91AA15D-3C6D-4BA7-AED8-4298D1C758CE}" destId="{947890DC-AD44-4E69-A596-88DA23342CF0}" srcOrd="1" destOrd="0" parTransId="{F5C2BFAC-07E1-42E8-9CD6-C1BA6BF1716E}" sibTransId="{3675F96C-D1BD-4720-A6EA-E42DDAFB657C}"/>
    <dgm:cxn modelId="{E37B7B2F-F72B-4A10-9A7A-0E89F98D8593}" type="presOf" srcId="{182F4A0A-D4E0-4749-B783-F0A8B2CE4387}" destId="{E7A6DE2F-3987-4DFB-8718-277E8D40D6A3}" srcOrd="0" destOrd="0" presId="urn:microsoft.com/office/officeart/2005/8/layout/hierarchy3"/>
    <dgm:cxn modelId="{A8E1ABB0-8CEF-47E4-AA8C-3BE494EC3090}" type="presOf" srcId="{F91AA15D-3C6D-4BA7-AED8-4298D1C758CE}" destId="{E74FC3A0-6BA3-4939-9B3A-4F8870B0BC8B}" srcOrd="1" destOrd="0" presId="urn:microsoft.com/office/officeart/2005/8/layout/hierarchy3"/>
    <dgm:cxn modelId="{93DA438C-109F-41AF-BFF0-5ADFD51C3A8F}" srcId="{AAFC64DC-9605-47B2-9F54-C8217EE35244}" destId="{91309BAB-CA82-4DB4-A7CB-1D1F2BBE42D9}" srcOrd="0" destOrd="0" parTransId="{DEDD1E9F-7FBF-4683-B3DF-E36B8695223B}" sibTransId="{0EC27D95-A293-45D8-8895-5B16D28C722D}"/>
    <dgm:cxn modelId="{34DA33E9-0041-4553-9066-7E6A4DA1758F}" type="presOf" srcId="{32BB5FD7-7809-4DA7-AE73-12DE6168526E}" destId="{BA9D96DF-FBB4-4052-87F6-C109ED48DF81}" srcOrd="0" destOrd="0" presId="urn:microsoft.com/office/officeart/2005/8/layout/hierarchy3"/>
    <dgm:cxn modelId="{E60FB60D-ACCA-4E31-A0FC-879DA0597A5B}" type="presOf" srcId="{FA326916-3976-40C2-A3D0-09D8ACC7E753}" destId="{2A4ED454-40AB-422C-BD50-640C5A74D25A}" srcOrd="1" destOrd="0" presId="urn:microsoft.com/office/officeart/2005/8/layout/hierarchy3"/>
    <dgm:cxn modelId="{174C6BEB-FB2E-4C91-BC55-AE27FC5CB9C9}" type="presParOf" srcId="{9AFBF863-CE78-4159-BAC2-6AB8656A059E}" destId="{9C3E615B-09FC-4416-9274-A51E6E6F5E98}" srcOrd="0" destOrd="0" presId="urn:microsoft.com/office/officeart/2005/8/layout/hierarchy3"/>
    <dgm:cxn modelId="{2942DB46-5738-476E-838E-3F909F59D879}" type="presParOf" srcId="{9C3E615B-09FC-4416-9274-A51E6E6F5E98}" destId="{0BC1D61C-5473-43AC-9847-7951BFBF4CEA}" srcOrd="0" destOrd="0" presId="urn:microsoft.com/office/officeart/2005/8/layout/hierarchy3"/>
    <dgm:cxn modelId="{FF6051C4-4B67-4707-A265-5D2A79D434A5}" type="presParOf" srcId="{0BC1D61C-5473-43AC-9847-7951BFBF4CEA}" destId="{88F15A37-85DB-447C-80C3-EDDCC89796DF}" srcOrd="0" destOrd="0" presId="urn:microsoft.com/office/officeart/2005/8/layout/hierarchy3"/>
    <dgm:cxn modelId="{A1CD020E-08EF-4446-A3B7-1B677FE45546}" type="presParOf" srcId="{0BC1D61C-5473-43AC-9847-7951BFBF4CEA}" destId="{806BB533-9B0F-468B-A4FD-38FE4DBAD17B}" srcOrd="1" destOrd="0" presId="urn:microsoft.com/office/officeart/2005/8/layout/hierarchy3"/>
    <dgm:cxn modelId="{C766B779-40EA-480A-B5D8-D3FD03CCF115}" type="presParOf" srcId="{9C3E615B-09FC-4416-9274-A51E6E6F5E98}" destId="{E2D93961-048E-4EC2-BE6C-00D29B0F59C5}" srcOrd="1" destOrd="0" presId="urn:microsoft.com/office/officeart/2005/8/layout/hierarchy3"/>
    <dgm:cxn modelId="{3483A1DD-DED0-4CC8-9F9F-55743EB89C2E}" type="presParOf" srcId="{E2D93961-048E-4EC2-BE6C-00D29B0F59C5}" destId="{284E5EFB-DA85-498B-8BCB-28E9B20E7BE4}" srcOrd="0" destOrd="0" presId="urn:microsoft.com/office/officeart/2005/8/layout/hierarchy3"/>
    <dgm:cxn modelId="{A1AB1F0A-CF1E-4B5C-AADA-6B4FBC80D4E8}" type="presParOf" srcId="{E2D93961-048E-4EC2-BE6C-00D29B0F59C5}" destId="{5995AE16-9850-4EA0-BE32-951C30961F67}" srcOrd="1" destOrd="0" presId="urn:microsoft.com/office/officeart/2005/8/layout/hierarchy3"/>
    <dgm:cxn modelId="{E0EAA1B4-A845-4561-A80D-213090C09D8C}" type="presParOf" srcId="{E2D93961-048E-4EC2-BE6C-00D29B0F59C5}" destId="{52B022B7-1AA9-4F4A-BE70-CB98AA87EBE2}" srcOrd="2" destOrd="0" presId="urn:microsoft.com/office/officeart/2005/8/layout/hierarchy3"/>
    <dgm:cxn modelId="{C4D7FCED-DFC5-4A05-9E3A-EB74106CFBF3}" type="presParOf" srcId="{E2D93961-048E-4EC2-BE6C-00D29B0F59C5}" destId="{BA9D96DF-FBB4-4052-87F6-C109ED48DF81}" srcOrd="3" destOrd="0" presId="urn:microsoft.com/office/officeart/2005/8/layout/hierarchy3"/>
    <dgm:cxn modelId="{83CBAAD0-6F6B-4E54-B1D0-2677272A695D}" type="presParOf" srcId="{9AFBF863-CE78-4159-BAC2-6AB8656A059E}" destId="{2A9208A4-B6B8-4730-91E3-47F7A0FEAB5E}" srcOrd="1" destOrd="0" presId="urn:microsoft.com/office/officeart/2005/8/layout/hierarchy3"/>
    <dgm:cxn modelId="{B334D608-F4B6-40F2-8C34-E50CFA59E57A}" type="presParOf" srcId="{2A9208A4-B6B8-4730-91E3-47F7A0FEAB5E}" destId="{9EFD6EB7-142F-4975-ABFE-C373746D67D4}" srcOrd="0" destOrd="0" presId="urn:microsoft.com/office/officeart/2005/8/layout/hierarchy3"/>
    <dgm:cxn modelId="{B05C0C86-963B-4C7A-B3C7-7EB1D252CE50}" type="presParOf" srcId="{9EFD6EB7-142F-4975-ABFE-C373746D67D4}" destId="{76E11C52-9173-476E-8967-410FB8466DF3}" srcOrd="0" destOrd="0" presId="urn:microsoft.com/office/officeart/2005/8/layout/hierarchy3"/>
    <dgm:cxn modelId="{A4F79C37-2BF8-42B0-80EA-1090A7DEF8AE}" type="presParOf" srcId="{9EFD6EB7-142F-4975-ABFE-C373746D67D4}" destId="{E74FC3A0-6BA3-4939-9B3A-4F8870B0BC8B}" srcOrd="1" destOrd="0" presId="urn:microsoft.com/office/officeart/2005/8/layout/hierarchy3"/>
    <dgm:cxn modelId="{2244A11C-430A-4C55-B369-813E8F6A50E8}" type="presParOf" srcId="{2A9208A4-B6B8-4730-91E3-47F7A0FEAB5E}" destId="{3BB5967D-DAF5-4FE9-9D29-85E489F6C74A}" srcOrd="1" destOrd="0" presId="urn:microsoft.com/office/officeart/2005/8/layout/hierarchy3"/>
    <dgm:cxn modelId="{6533CA83-1FF9-4BAB-8EA0-2D3A91BA8395}" type="presParOf" srcId="{3BB5967D-DAF5-4FE9-9D29-85E489F6C74A}" destId="{177F83FC-82AA-42AE-85A6-33115E958CC1}" srcOrd="0" destOrd="0" presId="urn:microsoft.com/office/officeart/2005/8/layout/hierarchy3"/>
    <dgm:cxn modelId="{6C394DD6-CE00-4251-8B52-12E7F6C81563}" type="presParOf" srcId="{3BB5967D-DAF5-4FE9-9D29-85E489F6C74A}" destId="{E7A6DE2F-3987-4DFB-8718-277E8D40D6A3}" srcOrd="1" destOrd="0" presId="urn:microsoft.com/office/officeart/2005/8/layout/hierarchy3"/>
    <dgm:cxn modelId="{F9E12773-021B-4BBF-AE5B-8015BC8CA3EA}" type="presParOf" srcId="{3BB5967D-DAF5-4FE9-9D29-85E489F6C74A}" destId="{C55C11D0-B978-4CBE-8AFA-4573E775E9EB}" srcOrd="2" destOrd="0" presId="urn:microsoft.com/office/officeart/2005/8/layout/hierarchy3"/>
    <dgm:cxn modelId="{0893D4ED-3D26-405F-B5BA-7047AF97105E}" type="presParOf" srcId="{3BB5967D-DAF5-4FE9-9D29-85E489F6C74A}" destId="{EC65B387-81B7-4142-A223-176DF0BB4475}" srcOrd="3" destOrd="0" presId="urn:microsoft.com/office/officeart/2005/8/layout/hierarchy3"/>
    <dgm:cxn modelId="{F2B745CD-4E78-4FBB-BBA7-14026E9F5640}" type="presParOf" srcId="{9AFBF863-CE78-4159-BAC2-6AB8656A059E}" destId="{41D0CEDC-3CC2-43F7-82D2-84F4EF7B249F}" srcOrd="2" destOrd="0" presId="urn:microsoft.com/office/officeart/2005/8/layout/hierarchy3"/>
    <dgm:cxn modelId="{4EF3C6C1-0524-460C-A3F4-1880A8BCDE2D}" type="presParOf" srcId="{41D0CEDC-3CC2-43F7-82D2-84F4EF7B249F}" destId="{138CCDE3-9F90-4E94-B10E-3DC94260D156}" srcOrd="0" destOrd="0" presId="urn:microsoft.com/office/officeart/2005/8/layout/hierarchy3"/>
    <dgm:cxn modelId="{328AEE04-CB95-481D-A5C8-2CAF45366341}" type="presParOf" srcId="{138CCDE3-9F90-4E94-B10E-3DC94260D156}" destId="{FF5E6102-0959-4B7A-9EE5-96523DC6CCAE}" srcOrd="0" destOrd="0" presId="urn:microsoft.com/office/officeart/2005/8/layout/hierarchy3"/>
    <dgm:cxn modelId="{060A7B8F-EF54-4511-AC0E-CAA727DE48DD}" type="presParOf" srcId="{138CCDE3-9F90-4E94-B10E-3DC94260D156}" destId="{2A4ED454-40AB-422C-BD50-640C5A74D25A}" srcOrd="1" destOrd="0" presId="urn:microsoft.com/office/officeart/2005/8/layout/hierarchy3"/>
    <dgm:cxn modelId="{C335FC08-5390-4BC3-8E2C-6AE51F92753A}" type="presParOf" srcId="{41D0CEDC-3CC2-43F7-82D2-84F4EF7B249F}" destId="{E7F17753-F5AD-4FCC-84BA-83F06FA02497}" srcOrd="1" destOrd="0" presId="urn:microsoft.com/office/officeart/2005/8/layout/hierarchy3"/>
    <dgm:cxn modelId="{C325B19A-7D10-4F94-9279-90ADE6F24932}" type="presParOf" srcId="{E7F17753-F5AD-4FCC-84BA-83F06FA02497}" destId="{D6A54DA8-A0CA-4DA3-942F-8CA52DEB21BC}" srcOrd="0" destOrd="0" presId="urn:microsoft.com/office/officeart/2005/8/layout/hierarchy3"/>
    <dgm:cxn modelId="{C9AF7D1F-7C5A-42BE-A677-63A8D99D2112}" type="presParOf" srcId="{E7F17753-F5AD-4FCC-84BA-83F06FA02497}" destId="{E2B8E451-E839-411F-9695-AEC3A477B2E9}" srcOrd="1" destOrd="0" presId="urn:microsoft.com/office/officeart/2005/8/layout/hierarchy3"/>
    <dgm:cxn modelId="{A464B91F-8BE5-4EF4-94DC-640692093FE3}" type="presParOf" srcId="{E7F17753-F5AD-4FCC-84BA-83F06FA02497}" destId="{B4636CEE-FA38-4FD8-8600-54F5C9A94D23}" srcOrd="2" destOrd="0" presId="urn:microsoft.com/office/officeart/2005/8/layout/hierarchy3"/>
    <dgm:cxn modelId="{425840A1-B6EF-4EBF-BF89-C24E8A7FC47F}" type="presParOf" srcId="{E7F17753-F5AD-4FCC-84BA-83F06FA02497}" destId="{59C3E343-84CA-4115-B6EA-94969C3E4B6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E963F8C-3E94-4ABE-869E-802172BCDBF2}" type="doc">
      <dgm:prSet loTypeId="urn:microsoft.com/office/officeart/2008/layout/AlternatingPictureBlocks" loCatId="pictur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DD0205-03E6-44B2-8BA9-FF12A911B37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Formulas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3FA77C71-5FA2-428D-8CDA-0D3940425882}" type="parTrans" cxnId="{194AAFBA-C276-42C4-89A4-D5B0C37896D3}">
      <dgm:prSet/>
      <dgm:spPr/>
      <dgm:t>
        <a:bodyPr/>
        <a:lstStyle/>
        <a:p>
          <a:endParaRPr lang="en-US"/>
        </a:p>
      </dgm:t>
    </dgm:pt>
    <dgm:pt modelId="{51760AB2-21DB-493E-BD4C-693411C01806}" type="sibTrans" cxnId="{194AAFBA-C276-42C4-89A4-D5B0C37896D3}">
      <dgm:prSet/>
      <dgm:spPr/>
      <dgm:t>
        <a:bodyPr/>
        <a:lstStyle/>
        <a:p>
          <a:endParaRPr lang="en-US"/>
        </a:p>
      </dgm:t>
    </dgm:pt>
    <dgm:pt modelId="{9B3C7FA5-2E85-4598-A377-63E0279EB9D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Calculation Methods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D8E172A3-53E6-4285-B522-539CCAD0A173}" type="parTrans" cxnId="{0EF73E07-F44D-46DF-A70C-EA21B4675B33}">
      <dgm:prSet/>
      <dgm:spPr/>
      <dgm:t>
        <a:bodyPr/>
        <a:lstStyle/>
        <a:p>
          <a:endParaRPr lang="en-US"/>
        </a:p>
      </dgm:t>
    </dgm:pt>
    <dgm:pt modelId="{A6CE0A12-5823-4435-AC78-D910A31C92BF}" type="sibTrans" cxnId="{0EF73E07-F44D-46DF-A70C-EA21B4675B33}">
      <dgm:prSet/>
      <dgm:spPr/>
      <dgm:t>
        <a:bodyPr/>
        <a:lstStyle/>
        <a:p>
          <a:endParaRPr lang="en-US"/>
        </a:p>
      </dgm:t>
    </dgm:pt>
    <dgm:pt modelId="{02E332D1-3770-4D7A-A4E2-85FD1DB8CD72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CSO modification</a:t>
          </a:r>
        </a:p>
      </dgm:t>
    </dgm:pt>
    <dgm:pt modelId="{1584BBC8-C998-468B-8121-D53523F3A979}" type="parTrans" cxnId="{6B256013-F549-457C-92B9-9D0A3060CF55}">
      <dgm:prSet/>
      <dgm:spPr/>
      <dgm:t>
        <a:bodyPr/>
        <a:lstStyle/>
        <a:p>
          <a:endParaRPr lang="en-US"/>
        </a:p>
      </dgm:t>
    </dgm:pt>
    <dgm:pt modelId="{D74BEA62-442B-4382-8E17-A59DD2563C72}" type="sibTrans" cxnId="{6B256013-F549-457C-92B9-9D0A3060CF55}">
      <dgm:prSet/>
      <dgm:spPr/>
      <dgm:t>
        <a:bodyPr/>
        <a:lstStyle/>
        <a:p>
          <a:endParaRPr lang="en-US"/>
        </a:p>
      </dgm:t>
    </dgm:pt>
    <dgm:pt modelId="{EAA8285B-9811-455F-BBDC-D362E0B39EC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Survey Data</a:t>
          </a:r>
        </a:p>
      </dgm:t>
    </dgm:pt>
    <dgm:pt modelId="{DFAF1E3E-F717-403D-92DC-A28C1C0D3122}" type="parTrans" cxnId="{CABA626A-8BEF-41CA-817A-2A877F1DFE74}">
      <dgm:prSet/>
      <dgm:spPr/>
      <dgm:t>
        <a:bodyPr/>
        <a:lstStyle/>
        <a:p>
          <a:endParaRPr lang="en-US"/>
        </a:p>
      </dgm:t>
    </dgm:pt>
    <dgm:pt modelId="{635B2A4D-1218-40E0-A81C-67A8AE4CBE02}" type="sibTrans" cxnId="{CABA626A-8BEF-41CA-817A-2A877F1DFE74}">
      <dgm:prSet/>
      <dgm:spPr/>
      <dgm:t>
        <a:bodyPr/>
        <a:lstStyle/>
        <a:p>
          <a:endParaRPr lang="en-US"/>
        </a:p>
      </dgm:t>
    </dgm:pt>
    <dgm:pt modelId="{C013DD7A-1B70-4E27-A7D0-83F0386BE847}" type="pres">
      <dgm:prSet presAssocID="{2E963F8C-3E94-4ABE-869E-802172BCDBF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94868-8AEF-4E02-BEA0-0A752EAA0D77}" type="pres">
      <dgm:prSet presAssocID="{19DD0205-03E6-44B2-8BA9-FF12A911B375}" presName="comp" presStyleCnt="0"/>
      <dgm:spPr/>
      <dgm:t>
        <a:bodyPr/>
        <a:lstStyle/>
        <a:p>
          <a:endParaRPr lang="en-US"/>
        </a:p>
      </dgm:t>
    </dgm:pt>
    <dgm:pt modelId="{26B078D2-D68E-4FAE-9B7B-CACF24C35FDE}" type="pres">
      <dgm:prSet presAssocID="{19DD0205-03E6-44B2-8BA9-FF12A911B375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F5ED0-E621-46EB-AEC5-748067A8DC68}" type="pres">
      <dgm:prSet presAssocID="{19DD0205-03E6-44B2-8BA9-FF12A911B375}" presName="rect1" presStyleLbl="l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9863A0-6BF3-4074-B92E-32508586BC90}" type="pres">
      <dgm:prSet presAssocID="{51760AB2-21DB-493E-BD4C-693411C01806}" presName="sibTrans" presStyleCnt="0"/>
      <dgm:spPr/>
      <dgm:t>
        <a:bodyPr/>
        <a:lstStyle/>
        <a:p>
          <a:endParaRPr lang="en-US"/>
        </a:p>
      </dgm:t>
    </dgm:pt>
    <dgm:pt modelId="{93FE43B9-16B2-47BC-9086-19B07286B0B2}" type="pres">
      <dgm:prSet presAssocID="{9B3C7FA5-2E85-4598-A377-63E0279EB9D5}" presName="comp" presStyleCnt="0"/>
      <dgm:spPr/>
      <dgm:t>
        <a:bodyPr/>
        <a:lstStyle/>
        <a:p>
          <a:endParaRPr lang="en-US"/>
        </a:p>
      </dgm:t>
    </dgm:pt>
    <dgm:pt modelId="{7A36D6AE-128E-4DD2-8762-766112FED699}" type="pres">
      <dgm:prSet presAssocID="{9B3C7FA5-2E85-4598-A377-63E0279EB9D5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50DC3-8263-4EEF-AAA0-6731C5D3D1BD}" type="pres">
      <dgm:prSet presAssocID="{9B3C7FA5-2E85-4598-A377-63E0279EB9D5}" presName="rect1" presStyleLbl="l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4F8519-8912-4CCE-90A4-A3A456C6D8C7}" type="pres">
      <dgm:prSet presAssocID="{A6CE0A12-5823-4435-AC78-D910A31C92BF}" presName="sibTrans" presStyleCnt="0"/>
      <dgm:spPr/>
      <dgm:t>
        <a:bodyPr/>
        <a:lstStyle/>
        <a:p>
          <a:endParaRPr lang="en-US"/>
        </a:p>
      </dgm:t>
    </dgm:pt>
    <dgm:pt modelId="{9DBCC83B-29C4-41E0-A755-46B977C5E3C3}" type="pres">
      <dgm:prSet presAssocID="{02E332D1-3770-4D7A-A4E2-85FD1DB8CD72}" presName="comp" presStyleCnt="0"/>
      <dgm:spPr/>
      <dgm:t>
        <a:bodyPr/>
        <a:lstStyle/>
        <a:p>
          <a:endParaRPr lang="en-US"/>
        </a:p>
      </dgm:t>
    </dgm:pt>
    <dgm:pt modelId="{F575F4CB-ABF1-403A-A92E-840F2819C63C}" type="pres">
      <dgm:prSet presAssocID="{02E332D1-3770-4D7A-A4E2-85FD1DB8CD72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3F390-C0C9-4CC6-96FE-B2A61FDE6A76}" type="pres">
      <dgm:prSet presAssocID="{02E332D1-3770-4D7A-A4E2-85FD1DB8CD72}" presName="rect1" presStyleLbl="l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A200A-460D-4DAA-BEDA-FA2978925F94}" type="pres">
      <dgm:prSet presAssocID="{D74BEA62-442B-4382-8E17-A59DD2563C72}" presName="sibTrans" presStyleCnt="0"/>
      <dgm:spPr/>
      <dgm:t>
        <a:bodyPr/>
        <a:lstStyle/>
        <a:p>
          <a:endParaRPr lang="en-US"/>
        </a:p>
      </dgm:t>
    </dgm:pt>
    <dgm:pt modelId="{D5D96F80-ED77-4203-A25D-0B89BEADD9D4}" type="pres">
      <dgm:prSet presAssocID="{EAA8285B-9811-455F-BBDC-D362E0B39ECD}" presName="comp" presStyleCnt="0"/>
      <dgm:spPr/>
      <dgm:t>
        <a:bodyPr/>
        <a:lstStyle/>
        <a:p>
          <a:endParaRPr lang="en-US"/>
        </a:p>
      </dgm:t>
    </dgm:pt>
    <dgm:pt modelId="{3A7102FC-13FE-47C3-90AE-44423CF5E1BD}" type="pres">
      <dgm:prSet presAssocID="{EAA8285B-9811-455F-BBDC-D362E0B39ECD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B72FD-41A0-434F-A8CE-03C408351A79}" type="pres">
      <dgm:prSet presAssocID="{EAA8285B-9811-455F-BBDC-D362E0B39ECD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B39F431-4B06-41EE-8CE5-31A1D9C1681D}" type="presOf" srcId="{02E332D1-3770-4D7A-A4E2-85FD1DB8CD72}" destId="{F575F4CB-ABF1-403A-A92E-840F2819C63C}" srcOrd="0" destOrd="0" presId="urn:microsoft.com/office/officeart/2008/layout/AlternatingPictureBlocks"/>
    <dgm:cxn modelId="{194AAFBA-C276-42C4-89A4-D5B0C37896D3}" srcId="{2E963F8C-3E94-4ABE-869E-802172BCDBF2}" destId="{19DD0205-03E6-44B2-8BA9-FF12A911B375}" srcOrd="0" destOrd="0" parTransId="{3FA77C71-5FA2-428D-8CDA-0D3940425882}" sibTransId="{51760AB2-21DB-493E-BD4C-693411C01806}"/>
    <dgm:cxn modelId="{6B256013-F549-457C-92B9-9D0A3060CF55}" srcId="{2E963F8C-3E94-4ABE-869E-802172BCDBF2}" destId="{02E332D1-3770-4D7A-A4E2-85FD1DB8CD72}" srcOrd="2" destOrd="0" parTransId="{1584BBC8-C998-468B-8121-D53523F3A979}" sibTransId="{D74BEA62-442B-4382-8E17-A59DD2563C72}"/>
    <dgm:cxn modelId="{5510DAD9-602B-4FC1-B013-5840D07A4271}" type="presOf" srcId="{EAA8285B-9811-455F-BBDC-D362E0B39ECD}" destId="{3A7102FC-13FE-47C3-90AE-44423CF5E1BD}" srcOrd="0" destOrd="0" presId="urn:microsoft.com/office/officeart/2008/layout/AlternatingPictureBlocks"/>
    <dgm:cxn modelId="{8D86148E-93D2-485B-98F8-08657331F1B1}" type="presOf" srcId="{9B3C7FA5-2E85-4598-A377-63E0279EB9D5}" destId="{7A36D6AE-128E-4DD2-8762-766112FED699}" srcOrd="0" destOrd="0" presId="urn:microsoft.com/office/officeart/2008/layout/AlternatingPictureBlocks"/>
    <dgm:cxn modelId="{CABA626A-8BEF-41CA-817A-2A877F1DFE74}" srcId="{2E963F8C-3E94-4ABE-869E-802172BCDBF2}" destId="{EAA8285B-9811-455F-BBDC-D362E0B39ECD}" srcOrd="3" destOrd="0" parTransId="{DFAF1E3E-F717-403D-92DC-A28C1C0D3122}" sibTransId="{635B2A4D-1218-40E0-A81C-67A8AE4CBE02}"/>
    <dgm:cxn modelId="{0EF73E07-F44D-46DF-A70C-EA21B4675B33}" srcId="{2E963F8C-3E94-4ABE-869E-802172BCDBF2}" destId="{9B3C7FA5-2E85-4598-A377-63E0279EB9D5}" srcOrd="1" destOrd="0" parTransId="{D8E172A3-53E6-4285-B522-539CCAD0A173}" sibTransId="{A6CE0A12-5823-4435-AC78-D910A31C92BF}"/>
    <dgm:cxn modelId="{B6B9CCA9-C425-42FF-B20C-61521D91C925}" type="presOf" srcId="{19DD0205-03E6-44B2-8BA9-FF12A911B375}" destId="{26B078D2-D68E-4FAE-9B7B-CACF24C35FDE}" srcOrd="0" destOrd="0" presId="urn:microsoft.com/office/officeart/2008/layout/AlternatingPictureBlocks"/>
    <dgm:cxn modelId="{1CABD6AF-FD82-48EF-891A-30CA98DABD0C}" type="presOf" srcId="{2E963F8C-3E94-4ABE-869E-802172BCDBF2}" destId="{C013DD7A-1B70-4E27-A7D0-83F0386BE847}" srcOrd="0" destOrd="0" presId="urn:microsoft.com/office/officeart/2008/layout/AlternatingPictureBlocks"/>
    <dgm:cxn modelId="{4493AF7F-776A-4EF7-A34A-AA23E6B90C9C}" type="presParOf" srcId="{C013DD7A-1B70-4E27-A7D0-83F0386BE847}" destId="{8D194868-8AEF-4E02-BEA0-0A752EAA0D77}" srcOrd="0" destOrd="0" presId="urn:microsoft.com/office/officeart/2008/layout/AlternatingPictureBlocks"/>
    <dgm:cxn modelId="{FB1D5853-6DB5-4700-BD65-6F941E879554}" type="presParOf" srcId="{8D194868-8AEF-4E02-BEA0-0A752EAA0D77}" destId="{26B078D2-D68E-4FAE-9B7B-CACF24C35FDE}" srcOrd="0" destOrd="0" presId="urn:microsoft.com/office/officeart/2008/layout/AlternatingPictureBlocks"/>
    <dgm:cxn modelId="{10E26095-C273-4FBB-AF03-2968932B4E7C}" type="presParOf" srcId="{8D194868-8AEF-4E02-BEA0-0A752EAA0D77}" destId="{653F5ED0-E621-46EB-AEC5-748067A8DC68}" srcOrd="1" destOrd="0" presId="urn:microsoft.com/office/officeart/2008/layout/AlternatingPictureBlocks"/>
    <dgm:cxn modelId="{FB43AA11-75CE-4DEE-AC02-1D4300C06619}" type="presParOf" srcId="{C013DD7A-1B70-4E27-A7D0-83F0386BE847}" destId="{DB9863A0-6BF3-4074-B92E-32508586BC90}" srcOrd="1" destOrd="0" presId="urn:microsoft.com/office/officeart/2008/layout/AlternatingPictureBlocks"/>
    <dgm:cxn modelId="{0794A41D-7112-4F09-AD6A-916B94056EBC}" type="presParOf" srcId="{C013DD7A-1B70-4E27-A7D0-83F0386BE847}" destId="{93FE43B9-16B2-47BC-9086-19B07286B0B2}" srcOrd="2" destOrd="0" presId="urn:microsoft.com/office/officeart/2008/layout/AlternatingPictureBlocks"/>
    <dgm:cxn modelId="{DB527D19-7D15-4D00-B131-C2721D305870}" type="presParOf" srcId="{93FE43B9-16B2-47BC-9086-19B07286B0B2}" destId="{7A36D6AE-128E-4DD2-8762-766112FED699}" srcOrd="0" destOrd="0" presId="urn:microsoft.com/office/officeart/2008/layout/AlternatingPictureBlocks"/>
    <dgm:cxn modelId="{87EB7742-32C3-42E3-8CEC-C50384AD2555}" type="presParOf" srcId="{93FE43B9-16B2-47BC-9086-19B07286B0B2}" destId="{55F50DC3-8263-4EEF-AAA0-6731C5D3D1BD}" srcOrd="1" destOrd="0" presId="urn:microsoft.com/office/officeart/2008/layout/AlternatingPictureBlocks"/>
    <dgm:cxn modelId="{E5E1BEBC-C16D-49C8-B513-D21F125C6240}" type="presParOf" srcId="{C013DD7A-1B70-4E27-A7D0-83F0386BE847}" destId="{C14F8519-8912-4CCE-90A4-A3A456C6D8C7}" srcOrd="3" destOrd="0" presId="urn:microsoft.com/office/officeart/2008/layout/AlternatingPictureBlocks"/>
    <dgm:cxn modelId="{99DD1EE8-DF3F-4E8E-8528-B90139B8D0F7}" type="presParOf" srcId="{C013DD7A-1B70-4E27-A7D0-83F0386BE847}" destId="{9DBCC83B-29C4-41E0-A755-46B977C5E3C3}" srcOrd="4" destOrd="0" presId="urn:microsoft.com/office/officeart/2008/layout/AlternatingPictureBlocks"/>
    <dgm:cxn modelId="{EA07E509-C244-40FD-9548-58475A0F624D}" type="presParOf" srcId="{9DBCC83B-29C4-41E0-A755-46B977C5E3C3}" destId="{F575F4CB-ABF1-403A-A92E-840F2819C63C}" srcOrd="0" destOrd="0" presId="urn:microsoft.com/office/officeart/2008/layout/AlternatingPictureBlocks"/>
    <dgm:cxn modelId="{E34C69AA-40AE-47A1-9A56-C937C53ACA30}" type="presParOf" srcId="{9DBCC83B-29C4-41E0-A755-46B977C5E3C3}" destId="{20F3F390-C0C9-4CC6-96FE-B2A61FDE6A76}" srcOrd="1" destOrd="0" presId="urn:microsoft.com/office/officeart/2008/layout/AlternatingPictureBlocks"/>
    <dgm:cxn modelId="{238360FC-C295-491A-8382-147D941760E8}" type="presParOf" srcId="{C013DD7A-1B70-4E27-A7D0-83F0386BE847}" destId="{83BA200A-460D-4DAA-BEDA-FA2978925F94}" srcOrd="5" destOrd="0" presId="urn:microsoft.com/office/officeart/2008/layout/AlternatingPictureBlocks"/>
    <dgm:cxn modelId="{7D096FB0-25EE-412D-A57C-E33AB2DB2E19}" type="presParOf" srcId="{C013DD7A-1B70-4E27-A7D0-83F0386BE847}" destId="{D5D96F80-ED77-4203-A25D-0B89BEADD9D4}" srcOrd="6" destOrd="0" presId="urn:microsoft.com/office/officeart/2008/layout/AlternatingPictureBlocks"/>
    <dgm:cxn modelId="{E99B91E2-8697-43A0-B1F7-939458960E3B}" type="presParOf" srcId="{D5D96F80-ED77-4203-A25D-0B89BEADD9D4}" destId="{3A7102FC-13FE-47C3-90AE-44423CF5E1BD}" srcOrd="0" destOrd="0" presId="urn:microsoft.com/office/officeart/2008/layout/AlternatingPictureBlocks"/>
    <dgm:cxn modelId="{05F946D6-1B78-423D-81BE-F7240871D63E}" type="presParOf" srcId="{D5D96F80-ED77-4203-A25D-0B89BEADD9D4}" destId="{2B9B72FD-41A0-434F-A8CE-03C408351A7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61DE89-EEA7-460C-BD00-CADF6E2D9196}" type="doc">
      <dgm:prSet loTypeId="urn:microsoft.com/office/officeart/2011/layout/Radial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998255-C699-48FE-9ECF-8FD4842922A4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GDP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Market</a:t>
          </a:r>
          <a:br>
            <a:rPr lang="en-US" sz="28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Price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A12AD84-22B3-4070-A927-67B57CEFCC7B}" type="parTrans" cxnId="{0AAE71E3-B262-4893-8EBA-ACC8C9F7C0A9}">
      <dgm:prSet/>
      <dgm:spPr/>
      <dgm:t>
        <a:bodyPr/>
        <a:lstStyle/>
        <a:p>
          <a:endParaRPr lang="en-US"/>
        </a:p>
      </dgm:t>
    </dgm:pt>
    <dgm:pt modelId="{D55959D2-8739-4A21-99BF-09FA56962857}" type="sibTrans" cxnId="{0AAE71E3-B262-4893-8EBA-ACC8C9F7C0A9}">
      <dgm:prSet/>
      <dgm:spPr/>
      <dgm:t>
        <a:bodyPr/>
        <a:lstStyle/>
        <a:p>
          <a:endParaRPr lang="en-US"/>
        </a:p>
      </dgm:t>
    </dgm:pt>
    <dgm:pt modelId="{21D81674-4D81-4AB4-85CD-66227EC9864C}">
      <dgm:prSet phldrT="[Text]"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GDP</a:t>
          </a:r>
          <a:b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</a:br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@Factor Cost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45BFFA4B-4303-4217-9B8D-0ED2F4E19397}" type="parTrans" cxnId="{F6114602-0E24-4418-BCBE-D0B885A9B6D6}">
      <dgm:prSet/>
      <dgm:spPr/>
      <dgm:t>
        <a:bodyPr/>
        <a:lstStyle/>
        <a:p>
          <a:endParaRPr lang="en-US"/>
        </a:p>
      </dgm:t>
    </dgm:pt>
    <dgm:pt modelId="{F5AA7FE7-4544-4EC1-8D72-11508DEE307F}" type="sibTrans" cxnId="{F6114602-0E24-4418-BCBE-D0B885A9B6D6}">
      <dgm:prSet/>
      <dgm:spPr/>
      <dgm:t>
        <a:bodyPr/>
        <a:lstStyle/>
        <a:p>
          <a:endParaRPr lang="en-US"/>
        </a:p>
      </dgm:t>
    </dgm:pt>
    <dgm:pt modelId="{15B60674-A853-48F5-A6F2-B1574150D987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Taxes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F07930F-0309-4F69-AEBB-4744301A02CD}" type="parTrans" cxnId="{C92E6554-41F9-42A2-BFD2-125125CB6F9F}">
      <dgm:prSet/>
      <dgm:spPr/>
      <dgm:t>
        <a:bodyPr/>
        <a:lstStyle/>
        <a:p>
          <a:endParaRPr lang="en-US"/>
        </a:p>
      </dgm:t>
    </dgm:pt>
    <dgm:pt modelId="{4067CF4D-C9E0-495F-AD4E-DDFB0232D7B5}" type="sibTrans" cxnId="{C92E6554-41F9-42A2-BFD2-125125CB6F9F}">
      <dgm:prSet/>
      <dgm:spPr/>
      <dgm:t>
        <a:bodyPr/>
        <a:lstStyle/>
        <a:p>
          <a:endParaRPr lang="en-US"/>
        </a:p>
      </dgm:t>
    </dgm:pt>
    <dgm:pt modelId="{E418929B-6B5C-4B1E-8A8C-19691229BE3B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(-) Subsidies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EF78C29-E88B-4B1E-A70B-93BFFBDBB07D}" type="parTrans" cxnId="{030CE46E-6016-4AC3-A9F2-F6B4E1395302}">
      <dgm:prSet/>
      <dgm:spPr/>
      <dgm:t>
        <a:bodyPr/>
        <a:lstStyle/>
        <a:p>
          <a:endParaRPr lang="en-US"/>
        </a:p>
      </dgm:t>
    </dgm:pt>
    <dgm:pt modelId="{E141F62E-0F3D-4AB8-AF72-C02E7C76D174}" type="sibTrans" cxnId="{030CE46E-6016-4AC3-A9F2-F6B4E1395302}">
      <dgm:prSet/>
      <dgm:spPr/>
      <dgm:t>
        <a:bodyPr/>
        <a:lstStyle/>
        <a:p>
          <a:endParaRPr lang="en-US"/>
        </a:p>
      </dgm:t>
    </dgm:pt>
    <dgm:pt modelId="{64AA7097-56EA-4907-968C-D77C80627781}" type="pres">
      <dgm:prSet presAssocID="{BF61DE89-EEA7-460C-BD00-CADF6E2D9196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4C8C706-2345-453F-BB4C-F0A47D42DEA7}" type="pres">
      <dgm:prSet presAssocID="{21998255-C699-48FE-9ECF-8FD4842922A4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AE3B341E-EA32-4BB9-A769-E4A16FA4D188}" type="pres">
      <dgm:prSet presAssocID="{21D81674-4D81-4AB4-85CD-66227EC9864C}" presName="Accent" presStyleLbl="node1" presStyleIdx="1" presStyleCnt="2"/>
      <dgm:spPr/>
    </dgm:pt>
    <dgm:pt modelId="{1834CDF1-7BB2-4E88-A017-FC4B53ACCE3B}" type="pres">
      <dgm:prSet presAssocID="{21D81674-4D81-4AB4-85CD-66227EC9864C}" presName="Image1" presStyleLbl="fgImgPlace1" presStyleIdx="0" presStyleCnt="3" custScaleX="6884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C6E9D-D6B8-4848-89D8-4AE29D568FA5}" type="pres">
      <dgm:prSet presAssocID="{21D81674-4D81-4AB4-85CD-66227EC9864C}" presName="Child1" presStyleLbl="revTx" presStyleIdx="0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F002-F91A-4B0D-919B-79D69CD629D9}" type="pres">
      <dgm:prSet presAssocID="{15B60674-A853-48F5-A6F2-B1574150D987}" presName="Image2" presStyleCnt="0"/>
      <dgm:spPr/>
    </dgm:pt>
    <dgm:pt modelId="{DA0C1AAE-767E-4105-9661-3FF8D581D893}" type="pres">
      <dgm:prSet presAssocID="{15B60674-A853-48F5-A6F2-B1574150D987}" presName="Image" presStyleLbl="fgImgPlace1" presStyleIdx="1" presStyleCnt="3" custLinFactNeighborX="-25618" custLinFactNeighborY="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277CEB-3D1A-4A14-BB05-91F3B07495D4}" type="pres">
      <dgm:prSet presAssocID="{15B60674-A853-48F5-A6F2-B1574150D987}" presName="Child2" presStyleLbl="revTx" presStyleIdx="1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538E1-F0D7-443B-9135-DBE2094EE452}" type="pres">
      <dgm:prSet presAssocID="{E418929B-6B5C-4B1E-8A8C-19691229BE3B}" presName="Image3" presStyleCnt="0"/>
      <dgm:spPr/>
    </dgm:pt>
    <dgm:pt modelId="{255A143C-9AEF-475F-AA7F-9B5D7DF7525B}" type="pres">
      <dgm:prSet presAssocID="{E418929B-6B5C-4B1E-8A8C-19691229BE3B}" presName="Image" presStyleLbl="fgImgPlace1" presStyleIdx="2" presStyleCnt="3" custScaleX="7642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86ADE6-3EC6-41E2-BD45-A9213C902033}" type="pres">
      <dgm:prSet presAssocID="{E418929B-6B5C-4B1E-8A8C-19691229BE3B}" presName="Child3" presStyleLbl="revTx" presStyleIdx="2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ED5D5C-39AC-4DD6-9C38-5308D0D12079}" type="presOf" srcId="{BF61DE89-EEA7-460C-BD00-CADF6E2D9196}" destId="{64AA7097-56EA-4907-968C-D77C80627781}" srcOrd="0" destOrd="0" presId="urn:microsoft.com/office/officeart/2011/layout/RadialPictureList"/>
    <dgm:cxn modelId="{0AAE71E3-B262-4893-8EBA-ACC8C9F7C0A9}" srcId="{BF61DE89-EEA7-460C-BD00-CADF6E2D9196}" destId="{21998255-C699-48FE-9ECF-8FD4842922A4}" srcOrd="0" destOrd="0" parTransId="{9A12AD84-22B3-4070-A927-67B57CEFCC7B}" sibTransId="{D55959D2-8739-4A21-99BF-09FA56962857}"/>
    <dgm:cxn modelId="{F6114602-0E24-4418-BCBE-D0B885A9B6D6}" srcId="{21998255-C699-48FE-9ECF-8FD4842922A4}" destId="{21D81674-4D81-4AB4-85CD-66227EC9864C}" srcOrd="0" destOrd="0" parTransId="{45BFFA4B-4303-4217-9B8D-0ED2F4E19397}" sibTransId="{F5AA7FE7-4544-4EC1-8D72-11508DEE307F}"/>
    <dgm:cxn modelId="{39F915CE-B770-4766-9325-1C779179F7D9}" type="presOf" srcId="{15B60674-A853-48F5-A6F2-B1574150D987}" destId="{E7277CEB-3D1A-4A14-BB05-91F3B07495D4}" srcOrd="0" destOrd="0" presId="urn:microsoft.com/office/officeart/2011/layout/RadialPictureList"/>
    <dgm:cxn modelId="{A9E1FFAD-E5BD-4691-A22D-AACE82402DAF}" type="presOf" srcId="{21D81674-4D81-4AB4-85CD-66227EC9864C}" destId="{5B6C6E9D-D6B8-4848-89D8-4AE29D568FA5}" srcOrd="0" destOrd="0" presId="urn:microsoft.com/office/officeart/2011/layout/RadialPictureList"/>
    <dgm:cxn modelId="{32AE1FD8-160F-4B3E-996E-C16ECF912A4F}" type="presOf" srcId="{21998255-C699-48FE-9ECF-8FD4842922A4}" destId="{74C8C706-2345-453F-BB4C-F0A47D42DEA7}" srcOrd="0" destOrd="0" presId="urn:microsoft.com/office/officeart/2011/layout/RadialPictureList"/>
    <dgm:cxn modelId="{A0D91AC5-C64C-4EBA-9357-2C7DD551B589}" type="presOf" srcId="{E418929B-6B5C-4B1E-8A8C-19691229BE3B}" destId="{C086ADE6-3EC6-41E2-BD45-A9213C902033}" srcOrd="0" destOrd="0" presId="urn:microsoft.com/office/officeart/2011/layout/RadialPictureList"/>
    <dgm:cxn modelId="{C92E6554-41F9-42A2-BFD2-125125CB6F9F}" srcId="{21998255-C699-48FE-9ECF-8FD4842922A4}" destId="{15B60674-A853-48F5-A6F2-B1574150D987}" srcOrd="1" destOrd="0" parTransId="{9F07930F-0309-4F69-AEBB-4744301A02CD}" sibTransId="{4067CF4D-C9E0-495F-AD4E-DDFB0232D7B5}"/>
    <dgm:cxn modelId="{030CE46E-6016-4AC3-A9F2-F6B4E1395302}" srcId="{21998255-C699-48FE-9ECF-8FD4842922A4}" destId="{E418929B-6B5C-4B1E-8A8C-19691229BE3B}" srcOrd="2" destOrd="0" parTransId="{5EF78C29-E88B-4B1E-A70B-93BFFBDBB07D}" sibTransId="{E141F62E-0F3D-4AB8-AF72-C02E7C76D174}"/>
    <dgm:cxn modelId="{ACD0B673-C3B0-413C-9FCB-E418C9DEA3ED}" type="presParOf" srcId="{64AA7097-56EA-4907-968C-D77C80627781}" destId="{74C8C706-2345-453F-BB4C-F0A47D42DEA7}" srcOrd="0" destOrd="0" presId="urn:microsoft.com/office/officeart/2011/layout/RadialPictureList"/>
    <dgm:cxn modelId="{73910BA9-1170-424E-A248-1B7AB1370626}" type="presParOf" srcId="{64AA7097-56EA-4907-968C-D77C80627781}" destId="{AE3B341E-EA32-4BB9-A769-E4A16FA4D188}" srcOrd="1" destOrd="0" presId="urn:microsoft.com/office/officeart/2011/layout/RadialPictureList"/>
    <dgm:cxn modelId="{038A18DB-E465-4A10-9DD3-6A077C6A6CBA}" type="presParOf" srcId="{64AA7097-56EA-4907-968C-D77C80627781}" destId="{1834CDF1-7BB2-4E88-A017-FC4B53ACCE3B}" srcOrd="2" destOrd="0" presId="urn:microsoft.com/office/officeart/2011/layout/RadialPictureList"/>
    <dgm:cxn modelId="{BA905F10-8BEB-4A1E-811F-7A082C46C22D}" type="presParOf" srcId="{64AA7097-56EA-4907-968C-D77C80627781}" destId="{5B6C6E9D-D6B8-4848-89D8-4AE29D568FA5}" srcOrd="3" destOrd="0" presId="urn:microsoft.com/office/officeart/2011/layout/RadialPictureList"/>
    <dgm:cxn modelId="{E389A572-F7CD-4AA5-AB5D-5FC56A62EF00}" type="presParOf" srcId="{64AA7097-56EA-4907-968C-D77C80627781}" destId="{6785F002-F91A-4B0D-919B-79D69CD629D9}" srcOrd="4" destOrd="0" presId="urn:microsoft.com/office/officeart/2011/layout/RadialPictureList"/>
    <dgm:cxn modelId="{A08810A3-17C0-41D8-BB8C-F32BC29FDDB8}" type="presParOf" srcId="{6785F002-F91A-4B0D-919B-79D69CD629D9}" destId="{DA0C1AAE-767E-4105-9661-3FF8D581D893}" srcOrd="0" destOrd="0" presId="urn:microsoft.com/office/officeart/2011/layout/RadialPictureList"/>
    <dgm:cxn modelId="{7C05025B-33D3-4F76-BA3E-DB06060CE38A}" type="presParOf" srcId="{64AA7097-56EA-4907-968C-D77C80627781}" destId="{E7277CEB-3D1A-4A14-BB05-91F3B07495D4}" srcOrd="5" destOrd="0" presId="urn:microsoft.com/office/officeart/2011/layout/RadialPictureList"/>
    <dgm:cxn modelId="{10229E83-B482-4621-9009-3DD3DFC948A5}" type="presParOf" srcId="{64AA7097-56EA-4907-968C-D77C80627781}" destId="{0D6538E1-F0D7-443B-9135-DBE2094EE452}" srcOrd="6" destOrd="0" presId="urn:microsoft.com/office/officeart/2011/layout/RadialPictureList"/>
    <dgm:cxn modelId="{6B9EDB80-6EDE-477B-96CE-7D21500CD6E7}" type="presParOf" srcId="{0D6538E1-F0D7-443B-9135-DBE2094EE452}" destId="{255A143C-9AEF-475F-AA7F-9B5D7DF7525B}" srcOrd="0" destOrd="0" presId="urn:microsoft.com/office/officeart/2011/layout/RadialPictureList"/>
    <dgm:cxn modelId="{637CA6D1-E436-402C-B228-E99830EA17A4}" type="presParOf" srcId="{64AA7097-56EA-4907-968C-D77C80627781}" destId="{C086ADE6-3EC6-41E2-BD45-A9213C90203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61DE89-EEA7-460C-BD00-CADF6E2D9196}" type="doc">
      <dgm:prSet loTypeId="urn:microsoft.com/office/officeart/2011/layout/Radial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998255-C699-48FE-9ECF-8FD4842922A4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NNP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Market</a:t>
          </a:r>
          <a:br>
            <a:rPr lang="en-US" sz="28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Price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A12AD84-22B3-4070-A927-67B57CEFCC7B}" type="parTrans" cxnId="{0AAE71E3-B262-4893-8EBA-ACC8C9F7C0A9}">
      <dgm:prSet/>
      <dgm:spPr/>
      <dgm:t>
        <a:bodyPr/>
        <a:lstStyle/>
        <a:p>
          <a:endParaRPr lang="en-US"/>
        </a:p>
      </dgm:t>
    </dgm:pt>
    <dgm:pt modelId="{D55959D2-8739-4A21-99BF-09FA56962857}" type="sibTrans" cxnId="{0AAE71E3-B262-4893-8EBA-ACC8C9F7C0A9}">
      <dgm:prSet/>
      <dgm:spPr/>
      <dgm:t>
        <a:bodyPr/>
        <a:lstStyle/>
        <a:p>
          <a:endParaRPr lang="en-US"/>
        </a:p>
      </dgm:t>
    </dgm:pt>
    <dgm:pt modelId="{21D81674-4D81-4AB4-85CD-66227EC9864C}">
      <dgm:prSet phldrT="[Text]"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NNP @Factor Cost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45BFFA4B-4303-4217-9B8D-0ED2F4E19397}" type="parTrans" cxnId="{F6114602-0E24-4418-BCBE-D0B885A9B6D6}">
      <dgm:prSet/>
      <dgm:spPr/>
      <dgm:t>
        <a:bodyPr/>
        <a:lstStyle/>
        <a:p>
          <a:endParaRPr lang="en-US"/>
        </a:p>
      </dgm:t>
    </dgm:pt>
    <dgm:pt modelId="{F5AA7FE7-4544-4EC1-8D72-11508DEE307F}" type="sibTrans" cxnId="{F6114602-0E24-4418-BCBE-D0B885A9B6D6}">
      <dgm:prSet/>
      <dgm:spPr/>
      <dgm:t>
        <a:bodyPr/>
        <a:lstStyle/>
        <a:p>
          <a:endParaRPr lang="en-US"/>
        </a:p>
      </dgm:t>
    </dgm:pt>
    <dgm:pt modelId="{15B60674-A853-48F5-A6F2-B1574150D987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(+) Taxes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F07930F-0309-4F69-AEBB-4744301A02CD}" type="parTrans" cxnId="{C92E6554-41F9-42A2-BFD2-125125CB6F9F}">
      <dgm:prSet/>
      <dgm:spPr/>
      <dgm:t>
        <a:bodyPr/>
        <a:lstStyle/>
        <a:p>
          <a:endParaRPr lang="en-US"/>
        </a:p>
      </dgm:t>
    </dgm:pt>
    <dgm:pt modelId="{4067CF4D-C9E0-495F-AD4E-DDFB0232D7B5}" type="sibTrans" cxnId="{C92E6554-41F9-42A2-BFD2-125125CB6F9F}">
      <dgm:prSet/>
      <dgm:spPr/>
      <dgm:t>
        <a:bodyPr/>
        <a:lstStyle/>
        <a:p>
          <a:endParaRPr lang="en-US"/>
        </a:p>
      </dgm:t>
    </dgm:pt>
    <dgm:pt modelId="{E418929B-6B5C-4B1E-8A8C-19691229BE3B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(-) Subsidies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EF78C29-E88B-4B1E-A70B-93BFFBDBB07D}" type="parTrans" cxnId="{030CE46E-6016-4AC3-A9F2-F6B4E1395302}">
      <dgm:prSet/>
      <dgm:spPr/>
      <dgm:t>
        <a:bodyPr/>
        <a:lstStyle/>
        <a:p>
          <a:endParaRPr lang="en-US"/>
        </a:p>
      </dgm:t>
    </dgm:pt>
    <dgm:pt modelId="{E141F62E-0F3D-4AB8-AF72-C02E7C76D174}" type="sibTrans" cxnId="{030CE46E-6016-4AC3-A9F2-F6B4E1395302}">
      <dgm:prSet/>
      <dgm:spPr/>
      <dgm:t>
        <a:bodyPr/>
        <a:lstStyle/>
        <a:p>
          <a:endParaRPr lang="en-US"/>
        </a:p>
      </dgm:t>
    </dgm:pt>
    <dgm:pt modelId="{64AA7097-56EA-4907-968C-D77C80627781}" type="pres">
      <dgm:prSet presAssocID="{BF61DE89-EEA7-460C-BD00-CADF6E2D9196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4C8C706-2345-453F-BB4C-F0A47D42DEA7}" type="pres">
      <dgm:prSet presAssocID="{21998255-C699-48FE-9ECF-8FD4842922A4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AE3B341E-EA32-4BB9-A769-E4A16FA4D188}" type="pres">
      <dgm:prSet presAssocID="{21D81674-4D81-4AB4-85CD-66227EC9864C}" presName="Accent" presStyleLbl="node1" presStyleIdx="1" presStyleCnt="2"/>
      <dgm:spPr/>
    </dgm:pt>
    <dgm:pt modelId="{1834CDF1-7BB2-4E88-A017-FC4B53ACCE3B}" type="pres">
      <dgm:prSet presAssocID="{21D81674-4D81-4AB4-85CD-66227EC9864C}" presName="Image1" presStyleLbl="fgImgPlace1" presStyleIdx="0" presStyleCnt="3" custScaleX="6884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C6E9D-D6B8-4848-89D8-4AE29D568FA5}" type="pres">
      <dgm:prSet presAssocID="{21D81674-4D81-4AB4-85CD-66227EC9864C}" presName="Child1" presStyleLbl="revTx" presStyleIdx="0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F002-F91A-4B0D-919B-79D69CD629D9}" type="pres">
      <dgm:prSet presAssocID="{15B60674-A853-48F5-A6F2-B1574150D987}" presName="Image2" presStyleCnt="0"/>
      <dgm:spPr/>
    </dgm:pt>
    <dgm:pt modelId="{DA0C1AAE-767E-4105-9661-3FF8D581D893}" type="pres">
      <dgm:prSet presAssocID="{15B60674-A853-48F5-A6F2-B1574150D987}" presName="Image" presStyleLbl="fgImgPlace1" presStyleIdx="1" presStyleCnt="3" custLinFactNeighborX="-25618" custLinFactNeighborY="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277CEB-3D1A-4A14-BB05-91F3B07495D4}" type="pres">
      <dgm:prSet presAssocID="{15B60674-A853-48F5-A6F2-B1574150D987}" presName="Child2" presStyleLbl="revTx" presStyleIdx="1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538E1-F0D7-443B-9135-DBE2094EE452}" type="pres">
      <dgm:prSet presAssocID="{E418929B-6B5C-4B1E-8A8C-19691229BE3B}" presName="Image3" presStyleCnt="0"/>
      <dgm:spPr/>
    </dgm:pt>
    <dgm:pt modelId="{255A143C-9AEF-475F-AA7F-9B5D7DF7525B}" type="pres">
      <dgm:prSet presAssocID="{E418929B-6B5C-4B1E-8A8C-19691229BE3B}" presName="Image" presStyleLbl="fgImgPlace1" presStyleIdx="2" presStyleCnt="3" custScaleX="7642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86ADE6-3EC6-41E2-BD45-A9213C902033}" type="pres">
      <dgm:prSet presAssocID="{E418929B-6B5C-4B1E-8A8C-19691229BE3B}" presName="Child3" presStyleLbl="revTx" presStyleIdx="2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AE71E3-B262-4893-8EBA-ACC8C9F7C0A9}" srcId="{BF61DE89-EEA7-460C-BD00-CADF6E2D9196}" destId="{21998255-C699-48FE-9ECF-8FD4842922A4}" srcOrd="0" destOrd="0" parTransId="{9A12AD84-22B3-4070-A927-67B57CEFCC7B}" sibTransId="{D55959D2-8739-4A21-99BF-09FA56962857}"/>
    <dgm:cxn modelId="{F6114602-0E24-4418-BCBE-D0B885A9B6D6}" srcId="{21998255-C699-48FE-9ECF-8FD4842922A4}" destId="{21D81674-4D81-4AB4-85CD-66227EC9864C}" srcOrd="0" destOrd="0" parTransId="{45BFFA4B-4303-4217-9B8D-0ED2F4E19397}" sibTransId="{F5AA7FE7-4544-4EC1-8D72-11508DEE307F}"/>
    <dgm:cxn modelId="{69AB37AE-7B87-4A0F-818B-EF86148E657D}" type="presOf" srcId="{15B60674-A853-48F5-A6F2-B1574150D987}" destId="{E7277CEB-3D1A-4A14-BB05-91F3B07495D4}" srcOrd="0" destOrd="0" presId="urn:microsoft.com/office/officeart/2011/layout/RadialPictureList"/>
    <dgm:cxn modelId="{C10D6F41-3528-4F55-85C0-4AC990A63E14}" type="presOf" srcId="{21998255-C699-48FE-9ECF-8FD4842922A4}" destId="{74C8C706-2345-453F-BB4C-F0A47D42DEA7}" srcOrd="0" destOrd="0" presId="urn:microsoft.com/office/officeart/2011/layout/RadialPictureList"/>
    <dgm:cxn modelId="{27105D8E-A80B-470E-9DF9-B5058094A6BD}" type="presOf" srcId="{21D81674-4D81-4AB4-85CD-66227EC9864C}" destId="{5B6C6E9D-D6B8-4848-89D8-4AE29D568FA5}" srcOrd="0" destOrd="0" presId="urn:microsoft.com/office/officeart/2011/layout/RadialPictureList"/>
    <dgm:cxn modelId="{C92E6554-41F9-42A2-BFD2-125125CB6F9F}" srcId="{21998255-C699-48FE-9ECF-8FD4842922A4}" destId="{15B60674-A853-48F5-A6F2-B1574150D987}" srcOrd="1" destOrd="0" parTransId="{9F07930F-0309-4F69-AEBB-4744301A02CD}" sibTransId="{4067CF4D-C9E0-495F-AD4E-DDFB0232D7B5}"/>
    <dgm:cxn modelId="{F11E87B1-6342-4642-BBA8-4FD9926D9704}" type="presOf" srcId="{BF61DE89-EEA7-460C-BD00-CADF6E2D9196}" destId="{64AA7097-56EA-4907-968C-D77C80627781}" srcOrd="0" destOrd="0" presId="urn:microsoft.com/office/officeart/2011/layout/RadialPictureList"/>
    <dgm:cxn modelId="{030CE46E-6016-4AC3-A9F2-F6B4E1395302}" srcId="{21998255-C699-48FE-9ECF-8FD4842922A4}" destId="{E418929B-6B5C-4B1E-8A8C-19691229BE3B}" srcOrd="2" destOrd="0" parTransId="{5EF78C29-E88B-4B1E-A70B-93BFFBDBB07D}" sibTransId="{E141F62E-0F3D-4AB8-AF72-C02E7C76D174}"/>
    <dgm:cxn modelId="{3B65DFDE-056E-46B0-9E9C-DAFB596E03D8}" type="presOf" srcId="{E418929B-6B5C-4B1E-8A8C-19691229BE3B}" destId="{C086ADE6-3EC6-41E2-BD45-A9213C902033}" srcOrd="0" destOrd="0" presId="urn:microsoft.com/office/officeart/2011/layout/RadialPictureList"/>
    <dgm:cxn modelId="{A29EF24E-D705-4CAF-909D-DBDC5E84433E}" type="presParOf" srcId="{64AA7097-56EA-4907-968C-D77C80627781}" destId="{74C8C706-2345-453F-BB4C-F0A47D42DEA7}" srcOrd="0" destOrd="0" presId="urn:microsoft.com/office/officeart/2011/layout/RadialPictureList"/>
    <dgm:cxn modelId="{E8049338-1163-4A6B-8286-1E5A453FC63A}" type="presParOf" srcId="{64AA7097-56EA-4907-968C-D77C80627781}" destId="{AE3B341E-EA32-4BB9-A769-E4A16FA4D188}" srcOrd="1" destOrd="0" presId="urn:microsoft.com/office/officeart/2011/layout/RadialPictureList"/>
    <dgm:cxn modelId="{290BE80B-C0DE-467A-BE03-67ED16884A80}" type="presParOf" srcId="{64AA7097-56EA-4907-968C-D77C80627781}" destId="{1834CDF1-7BB2-4E88-A017-FC4B53ACCE3B}" srcOrd="2" destOrd="0" presId="urn:microsoft.com/office/officeart/2011/layout/RadialPictureList"/>
    <dgm:cxn modelId="{74F1E1AB-21CB-4731-835A-F9570820A2D4}" type="presParOf" srcId="{64AA7097-56EA-4907-968C-D77C80627781}" destId="{5B6C6E9D-D6B8-4848-89D8-4AE29D568FA5}" srcOrd="3" destOrd="0" presId="urn:microsoft.com/office/officeart/2011/layout/RadialPictureList"/>
    <dgm:cxn modelId="{0FA48B0C-4F1E-4C34-8C9B-FBF35E8AE258}" type="presParOf" srcId="{64AA7097-56EA-4907-968C-D77C80627781}" destId="{6785F002-F91A-4B0D-919B-79D69CD629D9}" srcOrd="4" destOrd="0" presId="urn:microsoft.com/office/officeart/2011/layout/RadialPictureList"/>
    <dgm:cxn modelId="{627BEE92-9CA1-4EA1-9C5A-9E573E8AF0ED}" type="presParOf" srcId="{6785F002-F91A-4B0D-919B-79D69CD629D9}" destId="{DA0C1AAE-767E-4105-9661-3FF8D581D893}" srcOrd="0" destOrd="0" presId="urn:microsoft.com/office/officeart/2011/layout/RadialPictureList"/>
    <dgm:cxn modelId="{DFB468A7-47BD-4D2F-B6E6-7939408731A2}" type="presParOf" srcId="{64AA7097-56EA-4907-968C-D77C80627781}" destId="{E7277CEB-3D1A-4A14-BB05-91F3B07495D4}" srcOrd="5" destOrd="0" presId="urn:microsoft.com/office/officeart/2011/layout/RadialPictureList"/>
    <dgm:cxn modelId="{3607B261-B43D-4F11-835C-56E9E0EE4C1A}" type="presParOf" srcId="{64AA7097-56EA-4907-968C-D77C80627781}" destId="{0D6538E1-F0D7-443B-9135-DBE2094EE452}" srcOrd="6" destOrd="0" presId="urn:microsoft.com/office/officeart/2011/layout/RadialPictureList"/>
    <dgm:cxn modelId="{9CF829E2-56E5-48CA-A688-DBA34BA330A3}" type="presParOf" srcId="{0D6538E1-F0D7-443B-9135-DBE2094EE452}" destId="{255A143C-9AEF-475F-AA7F-9B5D7DF7525B}" srcOrd="0" destOrd="0" presId="urn:microsoft.com/office/officeart/2011/layout/RadialPictureList"/>
    <dgm:cxn modelId="{91192151-581B-4237-BB00-E275D865225A}" type="presParOf" srcId="{64AA7097-56EA-4907-968C-D77C80627781}" destId="{C086ADE6-3EC6-41E2-BD45-A9213C90203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963F8C-3E94-4ABE-869E-802172BCDBF2}" type="doc">
      <dgm:prSet loTypeId="urn:microsoft.com/office/officeart/2008/layout/AlternatingPictureBlocks" loCatId="pictur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DD0205-03E6-44B2-8BA9-FF12A911B375}">
      <dgm:prSet phldrT="[Text]"/>
      <dgm:spPr/>
      <dgm:t>
        <a:bodyPr/>
        <a:lstStyle/>
        <a:p>
          <a:r>
            <a:rPr lang="en-US" strike="sngStrike" smtClean="0">
              <a:latin typeface="Franklin Gothic Medium Cond" panose="020B0606030402020204" pitchFamily="34" charset="0"/>
            </a:rPr>
            <a:t>Formulas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3FA77C71-5FA2-428D-8CDA-0D3940425882}" type="parTrans" cxnId="{194AAFBA-C276-42C4-89A4-D5B0C37896D3}">
      <dgm:prSet/>
      <dgm:spPr/>
      <dgm:t>
        <a:bodyPr/>
        <a:lstStyle/>
        <a:p>
          <a:endParaRPr lang="en-US"/>
        </a:p>
      </dgm:t>
    </dgm:pt>
    <dgm:pt modelId="{51760AB2-21DB-493E-BD4C-693411C01806}" type="sibTrans" cxnId="{194AAFBA-C276-42C4-89A4-D5B0C37896D3}">
      <dgm:prSet/>
      <dgm:spPr/>
      <dgm:t>
        <a:bodyPr/>
        <a:lstStyle/>
        <a:p>
          <a:endParaRPr lang="en-US"/>
        </a:p>
      </dgm:t>
    </dgm:pt>
    <dgm:pt modelId="{9B3C7FA5-2E85-4598-A377-63E0279EB9D5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Calculation Methods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8E172A3-53E6-4285-B522-539CCAD0A173}" type="parTrans" cxnId="{0EF73E07-F44D-46DF-A70C-EA21B4675B33}">
      <dgm:prSet/>
      <dgm:spPr/>
      <dgm:t>
        <a:bodyPr/>
        <a:lstStyle/>
        <a:p>
          <a:endParaRPr lang="en-US"/>
        </a:p>
      </dgm:t>
    </dgm:pt>
    <dgm:pt modelId="{A6CE0A12-5823-4435-AC78-D910A31C92BF}" type="sibTrans" cxnId="{0EF73E07-F44D-46DF-A70C-EA21B4675B33}">
      <dgm:prSet/>
      <dgm:spPr/>
      <dgm:t>
        <a:bodyPr/>
        <a:lstStyle/>
        <a:p>
          <a:endParaRPr lang="en-US"/>
        </a:p>
      </dgm:t>
    </dgm:pt>
    <dgm:pt modelId="{02E332D1-3770-4D7A-A4E2-85FD1DB8CD72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CSO modification</a:t>
          </a:r>
          <a:endParaRPr lang="en-US" dirty="0" smtClean="0">
            <a:latin typeface="Franklin Gothic Medium Cond" panose="020B0606030402020204" pitchFamily="34" charset="0"/>
          </a:endParaRPr>
        </a:p>
      </dgm:t>
    </dgm:pt>
    <dgm:pt modelId="{1584BBC8-C998-468B-8121-D53523F3A979}" type="parTrans" cxnId="{6B256013-F549-457C-92B9-9D0A3060CF55}">
      <dgm:prSet/>
      <dgm:spPr/>
      <dgm:t>
        <a:bodyPr/>
        <a:lstStyle/>
        <a:p>
          <a:endParaRPr lang="en-US"/>
        </a:p>
      </dgm:t>
    </dgm:pt>
    <dgm:pt modelId="{D74BEA62-442B-4382-8E17-A59DD2563C72}" type="sibTrans" cxnId="{6B256013-F549-457C-92B9-9D0A3060CF55}">
      <dgm:prSet/>
      <dgm:spPr/>
      <dgm:t>
        <a:bodyPr/>
        <a:lstStyle/>
        <a:p>
          <a:endParaRPr lang="en-US"/>
        </a:p>
      </dgm:t>
    </dgm:pt>
    <dgm:pt modelId="{EAA8285B-9811-455F-BBDC-D362E0B39EC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Survey Data</a:t>
          </a:r>
        </a:p>
      </dgm:t>
    </dgm:pt>
    <dgm:pt modelId="{DFAF1E3E-F717-403D-92DC-A28C1C0D3122}" type="parTrans" cxnId="{CABA626A-8BEF-41CA-817A-2A877F1DFE74}">
      <dgm:prSet/>
      <dgm:spPr/>
      <dgm:t>
        <a:bodyPr/>
        <a:lstStyle/>
        <a:p>
          <a:endParaRPr lang="en-US"/>
        </a:p>
      </dgm:t>
    </dgm:pt>
    <dgm:pt modelId="{635B2A4D-1218-40E0-A81C-67A8AE4CBE02}" type="sibTrans" cxnId="{CABA626A-8BEF-41CA-817A-2A877F1DFE74}">
      <dgm:prSet/>
      <dgm:spPr/>
      <dgm:t>
        <a:bodyPr/>
        <a:lstStyle/>
        <a:p>
          <a:endParaRPr lang="en-US"/>
        </a:p>
      </dgm:t>
    </dgm:pt>
    <dgm:pt modelId="{C013DD7A-1B70-4E27-A7D0-83F0386BE847}" type="pres">
      <dgm:prSet presAssocID="{2E963F8C-3E94-4ABE-869E-802172BCDBF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194868-8AEF-4E02-BEA0-0A752EAA0D77}" type="pres">
      <dgm:prSet presAssocID="{19DD0205-03E6-44B2-8BA9-FF12A911B375}" presName="comp" presStyleCnt="0"/>
      <dgm:spPr/>
      <dgm:t>
        <a:bodyPr/>
        <a:lstStyle/>
        <a:p>
          <a:endParaRPr lang="en-US"/>
        </a:p>
      </dgm:t>
    </dgm:pt>
    <dgm:pt modelId="{26B078D2-D68E-4FAE-9B7B-CACF24C35FDE}" type="pres">
      <dgm:prSet presAssocID="{19DD0205-03E6-44B2-8BA9-FF12A911B375}" presName="rect2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F5ED0-E621-46EB-AEC5-748067A8DC68}" type="pres">
      <dgm:prSet presAssocID="{19DD0205-03E6-44B2-8BA9-FF12A911B375}" presName="rect1" presStyleLbl="l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9863A0-6BF3-4074-B92E-32508586BC90}" type="pres">
      <dgm:prSet presAssocID="{51760AB2-21DB-493E-BD4C-693411C01806}" presName="sibTrans" presStyleCnt="0"/>
      <dgm:spPr/>
      <dgm:t>
        <a:bodyPr/>
        <a:lstStyle/>
        <a:p>
          <a:endParaRPr lang="en-US"/>
        </a:p>
      </dgm:t>
    </dgm:pt>
    <dgm:pt modelId="{93FE43B9-16B2-47BC-9086-19B07286B0B2}" type="pres">
      <dgm:prSet presAssocID="{9B3C7FA5-2E85-4598-A377-63E0279EB9D5}" presName="comp" presStyleCnt="0"/>
      <dgm:spPr/>
      <dgm:t>
        <a:bodyPr/>
        <a:lstStyle/>
        <a:p>
          <a:endParaRPr lang="en-US"/>
        </a:p>
      </dgm:t>
    </dgm:pt>
    <dgm:pt modelId="{7A36D6AE-128E-4DD2-8762-766112FED699}" type="pres">
      <dgm:prSet presAssocID="{9B3C7FA5-2E85-4598-A377-63E0279EB9D5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50DC3-8263-4EEF-AAA0-6731C5D3D1BD}" type="pres">
      <dgm:prSet presAssocID="{9B3C7FA5-2E85-4598-A377-63E0279EB9D5}" presName="rect1" presStyleLbl="l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4F8519-8912-4CCE-90A4-A3A456C6D8C7}" type="pres">
      <dgm:prSet presAssocID="{A6CE0A12-5823-4435-AC78-D910A31C92BF}" presName="sibTrans" presStyleCnt="0"/>
      <dgm:spPr/>
      <dgm:t>
        <a:bodyPr/>
        <a:lstStyle/>
        <a:p>
          <a:endParaRPr lang="en-US"/>
        </a:p>
      </dgm:t>
    </dgm:pt>
    <dgm:pt modelId="{9DBCC83B-29C4-41E0-A755-46B977C5E3C3}" type="pres">
      <dgm:prSet presAssocID="{02E332D1-3770-4D7A-A4E2-85FD1DB8CD72}" presName="comp" presStyleCnt="0"/>
      <dgm:spPr/>
      <dgm:t>
        <a:bodyPr/>
        <a:lstStyle/>
        <a:p>
          <a:endParaRPr lang="en-US"/>
        </a:p>
      </dgm:t>
    </dgm:pt>
    <dgm:pt modelId="{F575F4CB-ABF1-403A-A92E-840F2819C63C}" type="pres">
      <dgm:prSet presAssocID="{02E332D1-3770-4D7A-A4E2-85FD1DB8CD72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3F390-C0C9-4CC6-96FE-B2A61FDE6A76}" type="pres">
      <dgm:prSet presAssocID="{02E332D1-3770-4D7A-A4E2-85FD1DB8CD72}" presName="rect1" presStyleLbl="l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A200A-460D-4DAA-BEDA-FA2978925F94}" type="pres">
      <dgm:prSet presAssocID="{D74BEA62-442B-4382-8E17-A59DD2563C72}" presName="sibTrans" presStyleCnt="0"/>
      <dgm:spPr/>
      <dgm:t>
        <a:bodyPr/>
        <a:lstStyle/>
        <a:p>
          <a:endParaRPr lang="en-US"/>
        </a:p>
      </dgm:t>
    </dgm:pt>
    <dgm:pt modelId="{D5D96F80-ED77-4203-A25D-0B89BEADD9D4}" type="pres">
      <dgm:prSet presAssocID="{EAA8285B-9811-455F-BBDC-D362E0B39ECD}" presName="comp" presStyleCnt="0"/>
      <dgm:spPr/>
      <dgm:t>
        <a:bodyPr/>
        <a:lstStyle/>
        <a:p>
          <a:endParaRPr lang="en-US"/>
        </a:p>
      </dgm:t>
    </dgm:pt>
    <dgm:pt modelId="{3A7102FC-13FE-47C3-90AE-44423CF5E1BD}" type="pres">
      <dgm:prSet presAssocID="{EAA8285B-9811-455F-BBDC-D362E0B39ECD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B72FD-41A0-434F-A8CE-03C408351A79}" type="pres">
      <dgm:prSet presAssocID="{EAA8285B-9811-455F-BBDC-D362E0B39ECD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11C4E315-38F3-40C2-81D3-77A7ECA27EF7}" type="presOf" srcId="{2E963F8C-3E94-4ABE-869E-802172BCDBF2}" destId="{C013DD7A-1B70-4E27-A7D0-83F0386BE847}" srcOrd="0" destOrd="0" presId="urn:microsoft.com/office/officeart/2008/layout/AlternatingPictureBlocks"/>
    <dgm:cxn modelId="{03E5D304-60EB-488F-8063-694A72475DF3}" type="presOf" srcId="{02E332D1-3770-4D7A-A4E2-85FD1DB8CD72}" destId="{F575F4CB-ABF1-403A-A92E-840F2819C63C}" srcOrd="0" destOrd="0" presId="urn:microsoft.com/office/officeart/2008/layout/AlternatingPictureBlocks"/>
    <dgm:cxn modelId="{99AB238A-5556-4C76-81C3-653716A7DD3D}" type="presOf" srcId="{EAA8285B-9811-455F-BBDC-D362E0B39ECD}" destId="{3A7102FC-13FE-47C3-90AE-44423CF5E1BD}" srcOrd="0" destOrd="0" presId="urn:microsoft.com/office/officeart/2008/layout/AlternatingPictureBlocks"/>
    <dgm:cxn modelId="{F7690170-0E0D-46D7-BA10-73AD57981C27}" type="presOf" srcId="{19DD0205-03E6-44B2-8BA9-FF12A911B375}" destId="{26B078D2-D68E-4FAE-9B7B-CACF24C35FDE}" srcOrd="0" destOrd="0" presId="urn:microsoft.com/office/officeart/2008/layout/AlternatingPictureBlocks"/>
    <dgm:cxn modelId="{194AAFBA-C276-42C4-89A4-D5B0C37896D3}" srcId="{2E963F8C-3E94-4ABE-869E-802172BCDBF2}" destId="{19DD0205-03E6-44B2-8BA9-FF12A911B375}" srcOrd="0" destOrd="0" parTransId="{3FA77C71-5FA2-428D-8CDA-0D3940425882}" sibTransId="{51760AB2-21DB-493E-BD4C-693411C01806}"/>
    <dgm:cxn modelId="{6B256013-F549-457C-92B9-9D0A3060CF55}" srcId="{2E963F8C-3E94-4ABE-869E-802172BCDBF2}" destId="{02E332D1-3770-4D7A-A4E2-85FD1DB8CD72}" srcOrd="2" destOrd="0" parTransId="{1584BBC8-C998-468B-8121-D53523F3A979}" sibTransId="{D74BEA62-442B-4382-8E17-A59DD2563C72}"/>
    <dgm:cxn modelId="{CABA626A-8BEF-41CA-817A-2A877F1DFE74}" srcId="{2E963F8C-3E94-4ABE-869E-802172BCDBF2}" destId="{EAA8285B-9811-455F-BBDC-D362E0B39ECD}" srcOrd="3" destOrd="0" parTransId="{DFAF1E3E-F717-403D-92DC-A28C1C0D3122}" sibTransId="{635B2A4D-1218-40E0-A81C-67A8AE4CBE02}"/>
    <dgm:cxn modelId="{0EF73E07-F44D-46DF-A70C-EA21B4675B33}" srcId="{2E963F8C-3E94-4ABE-869E-802172BCDBF2}" destId="{9B3C7FA5-2E85-4598-A377-63E0279EB9D5}" srcOrd="1" destOrd="0" parTransId="{D8E172A3-53E6-4285-B522-539CCAD0A173}" sibTransId="{A6CE0A12-5823-4435-AC78-D910A31C92BF}"/>
    <dgm:cxn modelId="{B4BC3C9A-6197-4922-BE90-53C59EAF1326}" type="presOf" srcId="{9B3C7FA5-2E85-4598-A377-63E0279EB9D5}" destId="{7A36D6AE-128E-4DD2-8762-766112FED699}" srcOrd="0" destOrd="0" presId="urn:microsoft.com/office/officeart/2008/layout/AlternatingPictureBlocks"/>
    <dgm:cxn modelId="{18653D41-B77E-45E9-80DC-C112BE772AF7}" type="presParOf" srcId="{C013DD7A-1B70-4E27-A7D0-83F0386BE847}" destId="{8D194868-8AEF-4E02-BEA0-0A752EAA0D77}" srcOrd="0" destOrd="0" presId="urn:microsoft.com/office/officeart/2008/layout/AlternatingPictureBlocks"/>
    <dgm:cxn modelId="{E0C3414B-C697-4A3F-A244-1FC0EE158C66}" type="presParOf" srcId="{8D194868-8AEF-4E02-BEA0-0A752EAA0D77}" destId="{26B078D2-D68E-4FAE-9B7B-CACF24C35FDE}" srcOrd="0" destOrd="0" presId="urn:microsoft.com/office/officeart/2008/layout/AlternatingPictureBlocks"/>
    <dgm:cxn modelId="{6A6B1465-D080-45BA-AEF6-1FDD72C0EB20}" type="presParOf" srcId="{8D194868-8AEF-4E02-BEA0-0A752EAA0D77}" destId="{653F5ED0-E621-46EB-AEC5-748067A8DC68}" srcOrd="1" destOrd="0" presId="urn:microsoft.com/office/officeart/2008/layout/AlternatingPictureBlocks"/>
    <dgm:cxn modelId="{B80453F4-2048-4C2B-BD92-253B2C9A5789}" type="presParOf" srcId="{C013DD7A-1B70-4E27-A7D0-83F0386BE847}" destId="{DB9863A0-6BF3-4074-B92E-32508586BC90}" srcOrd="1" destOrd="0" presId="urn:microsoft.com/office/officeart/2008/layout/AlternatingPictureBlocks"/>
    <dgm:cxn modelId="{6C8CE04C-FB71-4252-B4B1-D8A51DD26456}" type="presParOf" srcId="{C013DD7A-1B70-4E27-A7D0-83F0386BE847}" destId="{93FE43B9-16B2-47BC-9086-19B07286B0B2}" srcOrd="2" destOrd="0" presId="urn:microsoft.com/office/officeart/2008/layout/AlternatingPictureBlocks"/>
    <dgm:cxn modelId="{23AFA4FA-8F56-4D1A-AA93-3F0729CCEDCB}" type="presParOf" srcId="{93FE43B9-16B2-47BC-9086-19B07286B0B2}" destId="{7A36D6AE-128E-4DD2-8762-766112FED699}" srcOrd="0" destOrd="0" presId="urn:microsoft.com/office/officeart/2008/layout/AlternatingPictureBlocks"/>
    <dgm:cxn modelId="{B0594F2F-2953-400F-976F-D13A28746D72}" type="presParOf" srcId="{93FE43B9-16B2-47BC-9086-19B07286B0B2}" destId="{55F50DC3-8263-4EEF-AAA0-6731C5D3D1BD}" srcOrd="1" destOrd="0" presId="urn:microsoft.com/office/officeart/2008/layout/AlternatingPictureBlocks"/>
    <dgm:cxn modelId="{50BC5F78-F7E7-4D99-B6C5-6154D6049A67}" type="presParOf" srcId="{C013DD7A-1B70-4E27-A7D0-83F0386BE847}" destId="{C14F8519-8912-4CCE-90A4-A3A456C6D8C7}" srcOrd="3" destOrd="0" presId="urn:microsoft.com/office/officeart/2008/layout/AlternatingPictureBlocks"/>
    <dgm:cxn modelId="{D6C693D9-D0C7-41ED-9D11-2BD970507050}" type="presParOf" srcId="{C013DD7A-1B70-4E27-A7D0-83F0386BE847}" destId="{9DBCC83B-29C4-41E0-A755-46B977C5E3C3}" srcOrd="4" destOrd="0" presId="urn:microsoft.com/office/officeart/2008/layout/AlternatingPictureBlocks"/>
    <dgm:cxn modelId="{0E6D461D-AB4B-4725-AC27-F28E5F2043ED}" type="presParOf" srcId="{9DBCC83B-29C4-41E0-A755-46B977C5E3C3}" destId="{F575F4CB-ABF1-403A-A92E-840F2819C63C}" srcOrd="0" destOrd="0" presId="urn:microsoft.com/office/officeart/2008/layout/AlternatingPictureBlocks"/>
    <dgm:cxn modelId="{524F9DD3-20E6-4357-8234-2DB896F74E8E}" type="presParOf" srcId="{9DBCC83B-29C4-41E0-A755-46B977C5E3C3}" destId="{20F3F390-C0C9-4CC6-96FE-B2A61FDE6A76}" srcOrd="1" destOrd="0" presId="urn:microsoft.com/office/officeart/2008/layout/AlternatingPictureBlocks"/>
    <dgm:cxn modelId="{4C9612B5-9855-407D-A01E-A3E7784C2903}" type="presParOf" srcId="{C013DD7A-1B70-4E27-A7D0-83F0386BE847}" destId="{83BA200A-460D-4DAA-BEDA-FA2978925F94}" srcOrd="5" destOrd="0" presId="urn:microsoft.com/office/officeart/2008/layout/AlternatingPictureBlocks"/>
    <dgm:cxn modelId="{EFE42006-30D3-4A63-974E-935E3FD313E2}" type="presParOf" srcId="{C013DD7A-1B70-4E27-A7D0-83F0386BE847}" destId="{D5D96F80-ED77-4203-A25D-0B89BEADD9D4}" srcOrd="6" destOrd="0" presId="urn:microsoft.com/office/officeart/2008/layout/AlternatingPictureBlocks"/>
    <dgm:cxn modelId="{6767F2F6-7D9B-470E-A63B-5EB6A8412428}" type="presParOf" srcId="{D5D96F80-ED77-4203-A25D-0B89BEADD9D4}" destId="{3A7102FC-13FE-47C3-90AE-44423CF5E1BD}" srcOrd="0" destOrd="0" presId="urn:microsoft.com/office/officeart/2008/layout/AlternatingPictureBlocks"/>
    <dgm:cxn modelId="{941EDE33-686E-4223-916F-37FFE3E0D8FA}" type="presParOf" srcId="{D5D96F80-ED77-4203-A25D-0B89BEADD9D4}" destId="{2B9B72FD-41A0-434F-A8CE-03C408351A7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61DE89-EEA7-460C-BD00-CADF6E2D9196}" type="doc">
      <dgm:prSet loTypeId="urn:microsoft.com/office/officeart/2011/layout/Radial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998255-C699-48FE-9ECF-8FD4842922A4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GDP</a:t>
          </a:r>
          <a:br>
            <a:rPr lang="en-US" sz="4400" dirty="0" smtClean="0">
              <a:latin typeface="Franklin Gothic Demi Cond" panose="020B0706030402020204" pitchFamily="34" charset="0"/>
            </a:rPr>
          </a:br>
          <a:r>
            <a:rPr lang="en-US" sz="2800" dirty="0" smtClean="0">
              <a:latin typeface="Franklin Gothic Demi Cond" panose="020B0706030402020204" pitchFamily="34" charset="0"/>
            </a:rPr>
            <a:t>Calculation</a:t>
          </a:r>
        </a:p>
        <a:p>
          <a:r>
            <a:rPr lang="en-US" sz="4400" dirty="0" smtClean="0">
              <a:latin typeface="Franklin Gothic Demi Cond" panose="020B0706030402020204" pitchFamily="34" charset="0"/>
            </a:rPr>
            <a:t>3 methods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9A12AD84-22B3-4070-A927-67B57CEFCC7B}" type="parTrans" cxnId="{0AAE71E3-B262-4893-8EBA-ACC8C9F7C0A9}">
      <dgm:prSet/>
      <dgm:spPr/>
      <dgm:t>
        <a:bodyPr/>
        <a:lstStyle/>
        <a:p>
          <a:endParaRPr lang="en-US"/>
        </a:p>
      </dgm:t>
    </dgm:pt>
    <dgm:pt modelId="{D55959D2-8739-4A21-99BF-09FA56962857}" type="sibTrans" cxnId="{0AAE71E3-B262-4893-8EBA-ACC8C9F7C0A9}">
      <dgm:prSet/>
      <dgm:spPr/>
      <dgm:t>
        <a:bodyPr/>
        <a:lstStyle/>
        <a:p>
          <a:endParaRPr lang="en-US"/>
        </a:p>
      </dgm:t>
    </dgm:pt>
    <dgm:pt modelId="{21D81674-4D81-4AB4-85CD-66227EC9864C}">
      <dgm:prSet phldrT="[Text]"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Income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45BFFA4B-4303-4217-9B8D-0ED2F4E19397}" type="parTrans" cxnId="{F6114602-0E24-4418-BCBE-D0B885A9B6D6}">
      <dgm:prSet/>
      <dgm:spPr/>
      <dgm:t>
        <a:bodyPr/>
        <a:lstStyle/>
        <a:p>
          <a:endParaRPr lang="en-US"/>
        </a:p>
      </dgm:t>
    </dgm:pt>
    <dgm:pt modelId="{F5AA7FE7-4544-4EC1-8D72-11508DEE307F}" type="sibTrans" cxnId="{F6114602-0E24-4418-BCBE-D0B885A9B6D6}">
      <dgm:prSet/>
      <dgm:spPr/>
      <dgm:t>
        <a:bodyPr/>
        <a:lstStyle/>
        <a:p>
          <a:endParaRPr lang="en-US"/>
        </a:p>
      </dgm:t>
    </dgm:pt>
    <dgm:pt modelId="{15B60674-A853-48F5-A6F2-B1574150D987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Expenditure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9F07930F-0309-4F69-AEBB-4744301A02CD}" type="parTrans" cxnId="{C92E6554-41F9-42A2-BFD2-125125CB6F9F}">
      <dgm:prSet/>
      <dgm:spPr/>
      <dgm:t>
        <a:bodyPr/>
        <a:lstStyle/>
        <a:p>
          <a:endParaRPr lang="en-US"/>
        </a:p>
      </dgm:t>
    </dgm:pt>
    <dgm:pt modelId="{4067CF4D-C9E0-495F-AD4E-DDFB0232D7B5}" type="sibTrans" cxnId="{C92E6554-41F9-42A2-BFD2-125125CB6F9F}">
      <dgm:prSet/>
      <dgm:spPr/>
      <dgm:t>
        <a:bodyPr/>
        <a:lstStyle/>
        <a:p>
          <a:endParaRPr lang="en-US"/>
        </a:p>
      </dgm:t>
    </dgm:pt>
    <dgm:pt modelId="{E418929B-6B5C-4B1E-8A8C-19691229BE3B}">
      <dgm:prSet custT="1"/>
      <dgm:spPr/>
      <dgm:t>
        <a:bodyPr/>
        <a:lstStyle/>
        <a:p>
          <a:r>
            <a:rPr lang="en-US" sz="44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Production (GVA)</a:t>
          </a:r>
          <a:endParaRPr lang="en-US" sz="440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EF78C29-E88B-4B1E-A70B-93BFFBDBB07D}" type="parTrans" cxnId="{030CE46E-6016-4AC3-A9F2-F6B4E1395302}">
      <dgm:prSet/>
      <dgm:spPr/>
      <dgm:t>
        <a:bodyPr/>
        <a:lstStyle/>
        <a:p>
          <a:endParaRPr lang="en-US"/>
        </a:p>
      </dgm:t>
    </dgm:pt>
    <dgm:pt modelId="{E141F62E-0F3D-4AB8-AF72-C02E7C76D174}" type="sibTrans" cxnId="{030CE46E-6016-4AC3-A9F2-F6B4E1395302}">
      <dgm:prSet/>
      <dgm:spPr/>
      <dgm:t>
        <a:bodyPr/>
        <a:lstStyle/>
        <a:p>
          <a:endParaRPr lang="en-US"/>
        </a:p>
      </dgm:t>
    </dgm:pt>
    <dgm:pt modelId="{64AA7097-56EA-4907-968C-D77C80627781}" type="pres">
      <dgm:prSet presAssocID="{BF61DE89-EEA7-460C-BD00-CADF6E2D9196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4C8C706-2345-453F-BB4C-F0A47D42DEA7}" type="pres">
      <dgm:prSet presAssocID="{21998255-C699-48FE-9ECF-8FD4842922A4}" presName="Parent" presStyleLbl="node1" presStyleIdx="0" presStyleCnt="2">
        <dgm:presLayoutVars>
          <dgm:chMax val="4"/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E3B341E-EA32-4BB9-A769-E4A16FA4D188}" type="pres">
      <dgm:prSet presAssocID="{21D81674-4D81-4AB4-85CD-66227EC9864C}" presName="Accent" presStyleLbl="node1" presStyleIdx="1" presStyleCnt="2"/>
      <dgm:spPr/>
    </dgm:pt>
    <dgm:pt modelId="{1834CDF1-7BB2-4E88-A017-FC4B53ACCE3B}" type="pres">
      <dgm:prSet presAssocID="{21D81674-4D81-4AB4-85CD-66227EC9864C}" presName="Image1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C6E9D-D6B8-4848-89D8-4AE29D568FA5}" type="pres">
      <dgm:prSet presAssocID="{21D81674-4D81-4AB4-85CD-66227EC9864C}" presName="Child1" presStyleLbl="revTx" presStyleIdx="0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F002-F91A-4B0D-919B-79D69CD629D9}" type="pres">
      <dgm:prSet presAssocID="{15B60674-A853-48F5-A6F2-B1574150D987}" presName="Image2" presStyleCnt="0"/>
      <dgm:spPr/>
    </dgm:pt>
    <dgm:pt modelId="{DA0C1AAE-767E-4105-9661-3FF8D581D893}" type="pres">
      <dgm:prSet presAssocID="{15B60674-A853-48F5-A6F2-B1574150D987}" presName="Imag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277CEB-3D1A-4A14-BB05-91F3B07495D4}" type="pres">
      <dgm:prSet presAssocID="{15B60674-A853-48F5-A6F2-B1574150D987}" presName="Child2" presStyleLbl="revTx" presStyleIdx="1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538E1-F0D7-443B-9135-DBE2094EE452}" type="pres">
      <dgm:prSet presAssocID="{E418929B-6B5C-4B1E-8A8C-19691229BE3B}" presName="Image3" presStyleCnt="0"/>
      <dgm:spPr/>
    </dgm:pt>
    <dgm:pt modelId="{255A143C-9AEF-475F-AA7F-9B5D7DF7525B}" type="pres">
      <dgm:prSet presAssocID="{E418929B-6B5C-4B1E-8A8C-19691229BE3B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86ADE6-3EC6-41E2-BD45-A9213C902033}" type="pres">
      <dgm:prSet presAssocID="{E418929B-6B5C-4B1E-8A8C-19691229BE3B}" presName="Child3" presStyleLbl="revTx" presStyleIdx="2" presStyleCnt="3" custScaleX="159801" custLinFactNeighborX="37171" custLinFactNeighborY="-28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AE71E3-B262-4893-8EBA-ACC8C9F7C0A9}" srcId="{BF61DE89-EEA7-460C-BD00-CADF6E2D9196}" destId="{21998255-C699-48FE-9ECF-8FD4842922A4}" srcOrd="0" destOrd="0" parTransId="{9A12AD84-22B3-4070-A927-67B57CEFCC7B}" sibTransId="{D55959D2-8739-4A21-99BF-09FA56962857}"/>
    <dgm:cxn modelId="{F6114602-0E24-4418-BCBE-D0B885A9B6D6}" srcId="{21998255-C699-48FE-9ECF-8FD4842922A4}" destId="{21D81674-4D81-4AB4-85CD-66227EC9864C}" srcOrd="0" destOrd="0" parTransId="{45BFFA4B-4303-4217-9B8D-0ED2F4E19397}" sibTransId="{F5AA7FE7-4544-4EC1-8D72-11508DEE307F}"/>
    <dgm:cxn modelId="{0F734158-DBD6-4D7C-88F0-E14CB1C59EDC}" type="presOf" srcId="{15B60674-A853-48F5-A6F2-B1574150D987}" destId="{E7277CEB-3D1A-4A14-BB05-91F3B07495D4}" srcOrd="0" destOrd="0" presId="urn:microsoft.com/office/officeart/2011/layout/RadialPictureList"/>
    <dgm:cxn modelId="{AD34DE2D-C4DA-490A-B913-64B53EAF0B0F}" type="presOf" srcId="{E418929B-6B5C-4B1E-8A8C-19691229BE3B}" destId="{C086ADE6-3EC6-41E2-BD45-A9213C902033}" srcOrd="0" destOrd="0" presId="urn:microsoft.com/office/officeart/2011/layout/RadialPictureList"/>
    <dgm:cxn modelId="{CD2D4F20-236D-4466-A815-3092863CD7A8}" type="presOf" srcId="{BF61DE89-EEA7-460C-BD00-CADF6E2D9196}" destId="{64AA7097-56EA-4907-968C-D77C80627781}" srcOrd="0" destOrd="0" presId="urn:microsoft.com/office/officeart/2011/layout/RadialPictureList"/>
    <dgm:cxn modelId="{61DDBCA6-9BC8-4103-8154-8983276DC3E5}" type="presOf" srcId="{21D81674-4D81-4AB4-85CD-66227EC9864C}" destId="{5B6C6E9D-D6B8-4848-89D8-4AE29D568FA5}" srcOrd="0" destOrd="0" presId="urn:microsoft.com/office/officeart/2011/layout/RadialPictureList"/>
    <dgm:cxn modelId="{C92E6554-41F9-42A2-BFD2-125125CB6F9F}" srcId="{21998255-C699-48FE-9ECF-8FD4842922A4}" destId="{15B60674-A853-48F5-A6F2-B1574150D987}" srcOrd="1" destOrd="0" parTransId="{9F07930F-0309-4F69-AEBB-4744301A02CD}" sibTransId="{4067CF4D-C9E0-495F-AD4E-DDFB0232D7B5}"/>
    <dgm:cxn modelId="{030CE46E-6016-4AC3-A9F2-F6B4E1395302}" srcId="{21998255-C699-48FE-9ECF-8FD4842922A4}" destId="{E418929B-6B5C-4B1E-8A8C-19691229BE3B}" srcOrd="2" destOrd="0" parTransId="{5EF78C29-E88B-4B1E-A70B-93BFFBDBB07D}" sibTransId="{E141F62E-0F3D-4AB8-AF72-C02E7C76D174}"/>
    <dgm:cxn modelId="{B383AA53-EB7B-447B-B9F5-1DCEA1AAECC0}" type="presOf" srcId="{21998255-C699-48FE-9ECF-8FD4842922A4}" destId="{74C8C706-2345-453F-BB4C-F0A47D42DEA7}" srcOrd="0" destOrd="0" presId="urn:microsoft.com/office/officeart/2011/layout/RadialPictureList"/>
    <dgm:cxn modelId="{B008281D-A1DC-482B-AC77-10C86BDA20B6}" type="presParOf" srcId="{64AA7097-56EA-4907-968C-D77C80627781}" destId="{74C8C706-2345-453F-BB4C-F0A47D42DEA7}" srcOrd="0" destOrd="0" presId="urn:microsoft.com/office/officeart/2011/layout/RadialPictureList"/>
    <dgm:cxn modelId="{A6B4B9A4-0419-4FE4-BE5B-DFF429D1F121}" type="presParOf" srcId="{64AA7097-56EA-4907-968C-D77C80627781}" destId="{AE3B341E-EA32-4BB9-A769-E4A16FA4D188}" srcOrd="1" destOrd="0" presId="urn:microsoft.com/office/officeart/2011/layout/RadialPictureList"/>
    <dgm:cxn modelId="{549B653C-3FDB-4C6D-9B39-E21121C4403E}" type="presParOf" srcId="{64AA7097-56EA-4907-968C-D77C80627781}" destId="{1834CDF1-7BB2-4E88-A017-FC4B53ACCE3B}" srcOrd="2" destOrd="0" presId="urn:microsoft.com/office/officeart/2011/layout/RadialPictureList"/>
    <dgm:cxn modelId="{B2C7BB9E-FA17-4450-9570-8424E368AE82}" type="presParOf" srcId="{64AA7097-56EA-4907-968C-D77C80627781}" destId="{5B6C6E9D-D6B8-4848-89D8-4AE29D568FA5}" srcOrd="3" destOrd="0" presId="urn:microsoft.com/office/officeart/2011/layout/RadialPictureList"/>
    <dgm:cxn modelId="{07671DCB-C822-4F06-94AD-4BFB8EF7BF6A}" type="presParOf" srcId="{64AA7097-56EA-4907-968C-D77C80627781}" destId="{6785F002-F91A-4B0D-919B-79D69CD629D9}" srcOrd="4" destOrd="0" presId="urn:microsoft.com/office/officeart/2011/layout/RadialPictureList"/>
    <dgm:cxn modelId="{91124983-66A9-4BAC-BCA2-E03B6C35BE25}" type="presParOf" srcId="{6785F002-F91A-4B0D-919B-79D69CD629D9}" destId="{DA0C1AAE-767E-4105-9661-3FF8D581D893}" srcOrd="0" destOrd="0" presId="urn:microsoft.com/office/officeart/2011/layout/RadialPictureList"/>
    <dgm:cxn modelId="{896FBFFF-CDF1-4538-9F9C-8BAB7E7F4842}" type="presParOf" srcId="{64AA7097-56EA-4907-968C-D77C80627781}" destId="{E7277CEB-3D1A-4A14-BB05-91F3B07495D4}" srcOrd="5" destOrd="0" presId="urn:microsoft.com/office/officeart/2011/layout/RadialPictureList"/>
    <dgm:cxn modelId="{7D261AF1-7315-489E-8D76-4FB8F2594292}" type="presParOf" srcId="{64AA7097-56EA-4907-968C-D77C80627781}" destId="{0D6538E1-F0D7-443B-9135-DBE2094EE452}" srcOrd="6" destOrd="0" presId="urn:microsoft.com/office/officeart/2011/layout/RadialPictureList"/>
    <dgm:cxn modelId="{B42F13CA-F5DA-4B20-9741-2254E0F3B497}" type="presParOf" srcId="{0D6538E1-F0D7-443B-9135-DBE2094EE452}" destId="{255A143C-9AEF-475F-AA7F-9B5D7DF7525B}" srcOrd="0" destOrd="0" presId="urn:microsoft.com/office/officeart/2011/layout/RadialPictureList"/>
    <dgm:cxn modelId="{B340CF5B-69A8-4472-B72A-F7487A758B10}" type="presParOf" srcId="{64AA7097-56EA-4907-968C-D77C80627781}" destId="{C086ADE6-3EC6-41E2-BD45-A9213C90203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6ACCA9-00E2-452B-A0E1-4AED103AC802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0F38E2B-39E6-47EF-87B7-0AA36368E4B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Factor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87B0FA2F-34ED-418A-803F-0120DFC19932}" type="parTrans" cxnId="{8C8B7DEF-621A-4823-B17E-77A598007F05}">
      <dgm:prSet/>
      <dgm:spPr/>
      <dgm:t>
        <a:bodyPr/>
        <a:lstStyle/>
        <a:p>
          <a:endParaRPr lang="en-US"/>
        </a:p>
      </dgm:t>
    </dgm:pt>
    <dgm:pt modelId="{08F45223-6435-4EF5-AE5B-42492166AE1D}" type="sibTrans" cxnId="{8C8B7DEF-621A-4823-B17E-77A598007F05}">
      <dgm:prSet/>
      <dgm:spPr/>
      <dgm:t>
        <a:bodyPr/>
        <a:lstStyle/>
        <a:p>
          <a:endParaRPr lang="en-US"/>
        </a:p>
      </dgm:t>
    </dgm:pt>
    <dgm:pt modelId="{A37AEDAC-0A51-4E38-9A66-579BD40587E6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Income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501899C1-E54D-4DDA-962E-ECB20C3C2F97}" type="parTrans" cxnId="{1D396842-2236-40F3-B9A1-FD3B38B31DEC}">
      <dgm:prSet/>
      <dgm:spPr/>
      <dgm:t>
        <a:bodyPr/>
        <a:lstStyle/>
        <a:p>
          <a:endParaRPr lang="en-US"/>
        </a:p>
      </dgm:t>
    </dgm:pt>
    <dgm:pt modelId="{72FA395F-D1F9-4354-B608-92837F46B7F3}" type="sibTrans" cxnId="{1D396842-2236-40F3-B9A1-FD3B38B31DEC}">
      <dgm:prSet/>
      <dgm:spPr/>
      <dgm:t>
        <a:bodyPr/>
        <a:lstStyle/>
        <a:p>
          <a:endParaRPr lang="en-US"/>
        </a:p>
      </dgm:t>
    </dgm:pt>
    <dgm:pt modelId="{11AAF7E1-70A5-4E6C-A134-4449B92AE6E0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Wages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5D37BBDC-8DF5-42A7-9C5F-53407CDB767F}" type="parTrans" cxnId="{33875985-B793-48CD-BC95-A1D60F800F31}">
      <dgm:prSet/>
      <dgm:spPr/>
      <dgm:t>
        <a:bodyPr/>
        <a:lstStyle/>
        <a:p>
          <a:endParaRPr lang="en-US"/>
        </a:p>
      </dgm:t>
    </dgm:pt>
    <dgm:pt modelId="{17C7879A-3F62-4E10-BEA3-D91D0083C87A}" type="sibTrans" cxnId="{33875985-B793-48CD-BC95-A1D60F800F31}">
      <dgm:prSet/>
      <dgm:spPr/>
      <dgm:t>
        <a:bodyPr/>
        <a:lstStyle/>
        <a:p>
          <a:endParaRPr lang="en-US"/>
        </a:p>
      </dgm:t>
    </dgm:pt>
    <dgm:pt modelId="{A81C1CCE-46EF-4DDF-ABDB-26A9B3B9D52C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Interest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6DB35263-AD6E-4A3E-BC38-9472C8AABDB5}" type="parTrans" cxnId="{577F1C9A-5B52-485D-B212-7772A52D5D10}">
      <dgm:prSet/>
      <dgm:spPr/>
      <dgm:t>
        <a:bodyPr/>
        <a:lstStyle/>
        <a:p>
          <a:endParaRPr lang="en-US"/>
        </a:p>
      </dgm:t>
    </dgm:pt>
    <dgm:pt modelId="{34196D27-8009-47A9-8350-D82844CAE7DD}" type="sibTrans" cxnId="{577F1C9A-5B52-485D-B212-7772A52D5D10}">
      <dgm:prSet/>
      <dgm:spPr/>
      <dgm:t>
        <a:bodyPr/>
        <a:lstStyle/>
        <a:p>
          <a:endParaRPr lang="en-US"/>
        </a:p>
      </dgm:t>
    </dgm:pt>
    <dgm:pt modelId="{8F777159-F844-4D55-9A92-AE36CFC3D48D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Land/Building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C2C45DC5-E913-4918-A9A4-B72587CECF0D}" type="parTrans" cxnId="{DB200F96-78DA-4D7D-A82B-28DF676A3268}">
      <dgm:prSet/>
      <dgm:spPr/>
      <dgm:t>
        <a:bodyPr/>
        <a:lstStyle/>
        <a:p>
          <a:endParaRPr lang="en-US"/>
        </a:p>
      </dgm:t>
    </dgm:pt>
    <dgm:pt modelId="{1D02F4A7-9EE1-4292-8761-C3C78B60D026}" type="sibTrans" cxnId="{DB200F96-78DA-4D7D-A82B-28DF676A3268}">
      <dgm:prSet/>
      <dgm:spPr/>
      <dgm:t>
        <a:bodyPr/>
        <a:lstStyle/>
        <a:p>
          <a:endParaRPr lang="en-US"/>
        </a:p>
      </dgm:t>
    </dgm:pt>
    <dgm:pt modelId="{27FCE00B-B8B8-4A6F-A65F-5E26838835B8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Profit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15A9073-0201-4F2E-B141-D61E0FB2A6FA}" type="parTrans" cxnId="{CB6AC642-0B4C-4B25-90B3-F205048CCA58}">
      <dgm:prSet/>
      <dgm:spPr/>
      <dgm:t>
        <a:bodyPr/>
        <a:lstStyle/>
        <a:p>
          <a:endParaRPr lang="en-US"/>
        </a:p>
      </dgm:t>
    </dgm:pt>
    <dgm:pt modelId="{ABED3470-1250-4E28-9E4E-051DF664EB87}" type="sibTrans" cxnId="{CB6AC642-0B4C-4B25-90B3-F205048CCA58}">
      <dgm:prSet/>
      <dgm:spPr/>
      <dgm:t>
        <a:bodyPr/>
        <a:lstStyle/>
        <a:p>
          <a:endParaRPr lang="en-US"/>
        </a:p>
      </dgm:t>
    </dgm:pt>
    <dgm:pt modelId="{36C543E8-EE7C-4B0A-9A72-9CA145AB4299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Rent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C2E93B3B-100E-4BED-AF16-B9DF7B4E31E4}" type="parTrans" cxnId="{2A439644-BA5A-4EBA-8500-3B9DE0E38C95}">
      <dgm:prSet/>
      <dgm:spPr/>
      <dgm:t>
        <a:bodyPr/>
        <a:lstStyle/>
        <a:p>
          <a:endParaRPr lang="en-US"/>
        </a:p>
      </dgm:t>
    </dgm:pt>
    <dgm:pt modelId="{554A37F8-744E-4D06-8D44-B7DC2BB86F92}" type="sibTrans" cxnId="{2A439644-BA5A-4EBA-8500-3B9DE0E38C95}">
      <dgm:prSet/>
      <dgm:spPr/>
      <dgm:t>
        <a:bodyPr/>
        <a:lstStyle/>
        <a:p>
          <a:endParaRPr lang="en-US"/>
        </a:p>
      </dgm:t>
    </dgm:pt>
    <dgm:pt modelId="{85DD773E-E74E-4DB9-84F4-DF81ECA047C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Entrepreneur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AE9BA607-8625-4B5D-B084-75088EC07BF9}" type="parTrans" cxnId="{8BFB0315-CA4D-4DCD-80BD-3C6A54373FDA}">
      <dgm:prSet/>
      <dgm:spPr/>
      <dgm:t>
        <a:bodyPr/>
        <a:lstStyle/>
        <a:p>
          <a:endParaRPr lang="en-US"/>
        </a:p>
      </dgm:t>
    </dgm:pt>
    <dgm:pt modelId="{4A7E6D27-7896-462B-8B27-2F4F67BF3241}" type="sibTrans" cxnId="{8BFB0315-CA4D-4DCD-80BD-3C6A54373FDA}">
      <dgm:prSet/>
      <dgm:spPr/>
      <dgm:t>
        <a:bodyPr/>
        <a:lstStyle/>
        <a:p>
          <a:endParaRPr lang="en-US"/>
        </a:p>
      </dgm:t>
    </dgm:pt>
    <dgm:pt modelId="{2CEDEA85-1C19-4B41-B8D4-DAF8FB7ECAF7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Labor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E4064134-92AC-499B-AFE8-6DD7F091EEAA}" type="parTrans" cxnId="{BC071F16-B93F-4278-BAD5-519DAFCD702C}">
      <dgm:prSet/>
      <dgm:spPr/>
      <dgm:t>
        <a:bodyPr/>
        <a:lstStyle/>
        <a:p>
          <a:endParaRPr lang="en-US"/>
        </a:p>
      </dgm:t>
    </dgm:pt>
    <dgm:pt modelId="{A845F43E-7C12-4A6E-B67B-6D5F8BC7B564}" type="sibTrans" cxnId="{BC071F16-B93F-4278-BAD5-519DAFCD702C}">
      <dgm:prSet/>
      <dgm:spPr/>
      <dgm:t>
        <a:bodyPr/>
        <a:lstStyle/>
        <a:p>
          <a:endParaRPr lang="en-US"/>
        </a:p>
      </dgm:t>
    </dgm:pt>
    <dgm:pt modelId="{5F925EE5-4B2C-4DA2-99E6-7D05F1B8FBE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Capital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3E43A197-C615-4131-806F-46AA93553D31}" type="parTrans" cxnId="{76C842C4-9710-423E-9A56-7B16116D24CE}">
      <dgm:prSet/>
      <dgm:spPr/>
      <dgm:t>
        <a:bodyPr/>
        <a:lstStyle/>
        <a:p>
          <a:endParaRPr lang="en-US"/>
        </a:p>
      </dgm:t>
    </dgm:pt>
    <dgm:pt modelId="{8A7B8B86-5814-4FBF-ABA7-C925343720ED}" type="sibTrans" cxnId="{76C842C4-9710-423E-9A56-7B16116D24CE}">
      <dgm:prSet/>
      <dgm:spPr/>
      <dgm:t>
        <a:bodyPr/>
        <a:lstStyle/>
        <a:p>
          <a:endParaRPr lang="en-US"/>
        </a:p>
      </dgm:t>
    </dgm:pt>
    <dgm:pt modelId="{746E3601-1FB6-4097-9378-C9EA5CA4DE2D}" type="pres">
      <dgm:prSet presAssocID="{B96ACCA9-00E2-452B-A0E1-4AED103AC80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CDE57C-B546-4616-B4FC-F12741F564FC}" type="pres">
      <dgm:prSet presAssocID="{B0F38E2B-39E6-47EF-87B7-0AA36368E4B5}" presName="root" presStyleCnt="0"/>
      <dgm:spPr/>
    </dgm:pt>
    <dgm:pt modelId="{8C47393A-F1C8-4092-A516-D209B654ECCB}" type="pres">
      <dgm:prSet presAssocID="{B0F38E2B-39E6-47EF-87B7-0AA36368E4B5}" presName="rootComposite" presStyleCnt="0"/>
      <dgm:spPr/>
    </dgm:pt>
    <dgm:pt modelId="{BA5A4C10-B204-4D01-A1F4-36879558B78B}" type="pres">
      <dgm:prSet presAssocID="{B0F38E2B-39E6-47EF-87B7-0AA36368E4B5}" presName="rootText" presStyleLbl="node1" presStyleIdx="0" presStyleCnt="2" custScaleX="259844"/>
      <dgm:spPr/>
      <dgm:t>
        <a:bodyPr/>
        <a:lstStyle/>
        <a:p>
          <a:endParaRPr lang="en-US"/>
        </a:p>
      </dgm:t>
    </dgm:pt>
    <dgm:pt modelId="{DAA52888-4A52-4F7E-8D35-B66089C0FF24}" type="pres">
      <dgm:prSet presAssocID="{B0F38E2B-39E6-47EF-87B7-0AA36368E4B5}" presName="rootConnector" presStyleLbl="node1" presStyleIdx="0" presStyleCnt="2"/>
      <dgm:spPr/>
      <dgm:t>
        <a:bodyPr/>
        <a:lstStyle/>
        <a:p>
          <a:endParaRPr lang="en-US"/>
        </a:p>
      </dgm:t>
    </dgm:pt>
    <dgm:pt modelId="{BA8BFD30-747A-43D8-B86D-31A368F0BE05}" type="pres">
      <dgm:prSet presAssocID="{B0F38E2B-39E6-47EF-87B7-0AA36368E4B5}" presName="childShape" presStyleCnt="0"/>
      <dgm:spPr/>
    </dgm:pt>
    <dgm:pt modelId="{D33A1163-DA5E-430E-BF4C-206CC7A0C2B3}" type="pres">
      <dgm:prSet presAssocID="{E4064134-92AC-499B-AFE8-6DD7F091EEAA}" presName="Name13" presStyleLbl="parChTrans1D2" presStyleIdx="0" presStyleCnt="8"/>
      <dgm:spPr/>
      <dgm:t>
        <a:bodyPr/>
        <a:lstStyle/>
        <a:p>
          <a:endParaRPr lang="en-US"/>
        </a:p>
      </dgm:t>
    </dgm:pt>
    <dgm:pt modelId="{812BA2FC-2A3C-431F-99E8-5534EB690989}" type="pres">
      <dgm:prSet presAssocID="{2CEDEA85-1C19-4B41-B8D4-DAF8FB7ECAF7}" presName="childText" presStyleLbl="bgAcc1" presStyleIdx="0" presStyleCnt="8" custScaleX="1997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2C2D-EC73-41B1-B51F-3341B235E86E}" type="pres">
      <dgm:prSet presAssocID="{3E43A197-C615-4131-806F-46AA93553D31}" presName="Name13" presStyleLbl="parChTrans1D2" presStyleIdx="1" presStyleCnt="8"/>
      <dgm:spPr/>
      <dgm:t>
        <a:bodyPr/>
        <a:lstStyle/>
        <a:p>
          <a:endParaRPr lang="en-US"/>
        </a:p>
      </dgm:t>
    </dgm:pt>
    <dgm:pt modelId="{EF8A1507-2B00-40A3-B0EE-422B657389C6}" type="pres">
      <dgm:prSet presAssocID="{5F925EE5-4B2C-4DA2-99E6-7D05F1B8FBE5}" presName="childText" presStyleLbl="bgAcc1" presStyleIdx="1" presStyleCnt="8" custScaleX="2180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6BAA17-3C35-421C-B003-0D18665E758D}" type="pres">
      <dgm:prSet presAssocID="{AE9BA607-8625-4B5D-B084-75088EC07BF9}" presName="Name13" presStyleLbl="parChTrans1D2" presStyleIdx="2" presStyleCnt="8"/>
      <dgm:spPr/>
      <dgm:t>
        <a:bodyPr/>
        <a:lstStyle/>
        <a:p>
          <a:endParaRPr lang="en-US"/>
        </a:p>
      </dgm:t>
    </dgm:pt>
    <dgm:pt modelId="{069BDB22-9D55-4809-A71F-F586C7C8DFDE}" type="pres">
      <dgm:prSet presAssocID="{85DD773E-E74E-4DB9-84F4-DF81ECA047C5}" presName="childText" presStyleLbl="bgAcc1" presStyleIdx="2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8C7EBF-9AEA-442A-B67B-859B351FB3CA}" type="pres">
      <dgm:prSet presAssocID="{C2C45DC5-E913-4918-A9A4-B72587CECF0D}" presName="Name13" presStyleLbl="parChTrans1D2" presStyleIdx="3" presStyleCnt="8"/>
      <dgm:spPr/>
      <dgm:t>
        <a:bodyPr/>
        <a:lstStyle/>
        <a:p>
          <a:endParaRPr lang="en-US"/>
        </a:p>
      </dgm:t>
    </dgm:pt>
    <dgm:pt modelId="{B24516C1-C451-4249-96EE-BD3349251974}" type="pres">
      <dgm:prSet presAssocID="{8F777159-F844-4D55-9A92-AE36CFC3D48D}" presName="childText" presStyleLbl="bgAcc1" presStyleIdx="3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77A8B-1B69-48A3-B58A-2FFCBF5F9644}" type="pres">
      <dgm:prSet presAssocID="{A37AEDAC-0A51-4E38-9A66-579BD40587E6}" presName="root" presStyleCnt="0"/>
      <dgm:spPr/>
    </dgm:pt>
    <dgm:pt modelId="{4B02CD92-6276-4DFA-A8B1-C09B174FFAB5}" type="pres">
      <dgm:prSet presAssocID="{A37AEDAC-0A51-4E38-9A66-579BD40587E6}" presName="rootComposite" presStyleCnt="0"/>
      <dgm:spPr/>
    </dgm:pt>
    <dgm:pt modelId="{816DFA13-9F6B-4C2D-ADCC-08A76910B63F}" type="pres">
      <dgm:prSet presAssocID="{A37AEDAC-0A51-4E38-9A66-579BD40587E6}" presName="rootText" presStyleLbl="node1" presStyleIdx="1" presStyleCnt="2" custScaleX="259844"/>
      <dgm:spPr/>
      <dgm:t>
        <a:bodyPr/>
        <a:lstStyle/>
        <a:p>
          <a:endParaRPr lang="en-US"/>
        </a:p>
      </dgm:t>
    </dgm:pt>
    <dgm:pt modelId="{0145B833-C1C1-4B1C-BE20-74F866FA7DC4}" type="pres">
      <dgm:prSet presAssocID="{A37AEDAC-0A51-4E38-9A66-579BD40587E6}" presName="rootConnector" presStyleLbl="node1" presStyleIdx="1" presStyleCnt="2"/>
      <dgm:spPr/>
      <dgm:t>
        <a:bodyPr/>
        <a:lstStyle/>
        <a:p>
          <a:endParaRPr lang="en-US"/>
        </a:p>
      </dgm:t>
    </dgm:pt>
    <dgm:pt modelId="{E53DF1AA-F5F5-4C8F-B902-851A11218D63}" type="pres">
      <dgm:prSet presAssocID="{A37AEDAC-0A51-4E38-9A66-579BD40587E6}" presName="childShape" presStyleCnt="0"/>
      <dgm:spPr/>
    </dgm:pt>
    <dgm:pt modelId="{5C2A1755-2EC4-47C8-85AC-53504C4C756A}" type="pres">
      <dgm:prSet presAssocID="{5D37BBDC-8DF5-42A7-9C5F-53407CDB767F}" presName="Name13" presStyleLbl="parChTrans1D2" presStyleIdx="4" presStyleCnt="8"/>
      <dgm:spPr/>
      <dgm:t>
        <a:bodyPr/>
        <a:lstStyle/>
        <a:p>
          <a:endParaRPr lang="en-US"/>
        </a:p>
      </dgm:t>
    </dgm:pt>
    <dgm:pt modelId="{0E69025A-E866-4670-9B71-BC9AC55578A3}" type="pres">
      <dgm:prSet presAssocID="{11AAF7E1-70A5-4E6C-A134-4449B92AE6E0}" presName="childText" presStyleLbl="bgAcc1" presStyleIdx="4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19A6D-0350-4826-AE18-36C24C0BCD53}" type="pres">
      <dgm:prSet presAssocID="{6DB35263-AD6E-4A3E-BC38-9472C8AABDB5}" presName="Name13" presStyleLbl="parChTrans1D2" presStyleIdx="5" presStyleCnt="8"/>
      <dgm:spPr/>
      <dgm:t>
        <a:bodyPr/>
        <a:lstStyle/>
        <a:p>
          <a:endParaRPr lang="en-US"/>
        </a:p>
      </dgm:t>
    </dgm:pt>
    <dgm:pt modelId="{B47034CB-12D9-4465-B65E-A90AD59DD3B3}" type="pres">
      <dgm:prSet presAssocID="{A81C1CCE-46EF-4DDF-ABDB-26A9B3B9D52C}" presName="childText" presStyleLbl="bgAcc1" presStyleIdx="5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F44111-EDC6-4055-8638-F3743F07561F}" type="pres">
      <dgm:prSet presAssocID="{B15A9073-0201-4F2E-B141-D61E0FB2A6FA}" presName="Name13" presStyleLbl="parChTrans1D2" presStyleIdx="6" presStyleCnt="8"/>
      <dgm:spPr/>
      <dgm:t>
        <a:bodyPr/>
        <a:lstStyle/>
        <a:p>
          <a:endParaRPr lang="en-US"/>
        </a:p>
      </dgm:t>
    </dgm:pt>
    <dgm:pt modelId="{160C0547-FDFB-4DC4-9B6A-4FE10804D19A}" type="pres">
      <dgm:prSet presAssocID="{27FCE00B-B8B8-4A6F-A65F-5E26838835B8}" presName="childText" presStyleLbl="bgAcc1" presStyleIdx="6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902E61-FB70-45F5-AB4A-73A056290FAC}" type="pres">
      <dgm:prSet presAssocID="{C2E93B3B-100E-4BED-AF16-B9DF7B4E31E4}" presName="Name13" presStyleLbl="parChTrans1D2" presStyleIdx="7" presStyleCnt="8"/>
      <dgm:spPr/>
      <dgm:t>
        <a:bodyPr/>
        <a:lstStyle/>
        <a:p>
          <a:endParaRPr lang="en-US"/>
        </a:p>
      </dgm:t>
    </dgm:pt>
    <dgm:pt modelId="{9BFDEB17-956E-4A8F-98D2-E2ECCCA0283F}" type="pres">
      <dgm:prSet presAssocID="{36C543E8-EE7C-4B0A-9A72-9CA145AB4299}" presName="childText" presStyleLbl="bgAcc1" presStyleIdx="7" presStyleCnt="8" custScaleX="259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D21FAE-F448-4A46-9D79-A225E99AF796}" type="presOf" srcId="{C2E93B3B-100E-4BED-AF16-B9DF7B4E31E4}" destId="{13902E61-FB70-45F5-AB4A-73A056290FAC}" srcOrd="0" destOrd="0" presId="urn:microsoft.com/office/officeart/2005/8/layout/hierarchy3"/>
    <dgm:cxn modelId="{1EE097B7-876F-4375-9590-1DAC061605D7}" type="presOf" srcId="{AE9BA607-8625-4B5D-B084-75088EC07BF9}" destId="{386BAA17-3C35-421C-B003-0D18665E758D}" srcOrd="0" destOrd="0" presId="urn:microsoft.com/office/officeart/2005/8/layout/hierarchy3"/>
    <dgm:cxn modelId="{1D396842-2236-40F3-B9A1-FD3B38B31DEC}" srcId="{B96ACCA9-00E2-452B-A0E1-4AED103AC802}" destId="{A37AEDAC-0A51-4E38-9A66-579BD40587E6}" srcOrd="1" destOrd="0" parTransId="{501899C1-E54D-4DDA-962E-ECB20C3C2F97}" sibTransId="{72FA395F-D1F9-4354-B608-92837F46B7F3}"/>
    <dgm:cxn modelId="{6193AEE4-5DBF-4E3D-9845-F6D90200868A}" type="presOf" srcId="{A37AEDAC-0A51-4E38-9A66-579BD40587E6}" destId="{816DFA13-9F6B-4C2D-ADCC-08A76910B63F}" srcOrd="0" destOrd="0" presId="urn:microsoft.com/office/officeart/2005/8/layout/hierarchy3"/>
    <dgm:cxn modelId="{275DDF0F-1CC1-4BAF-AEE5-8783CF4855E7}" type="presOf" srcId="{B0F38E2B-39E6-47EF-87B7-0AA36368E4B5}" destId="{BA5A4C10-B204-4D01-A1F4-36879558B78B}" srcOrd="0" destOrd="0" presId="urn:microsoft.com/office/officeart/2005/8/layout/hierarchy3"/>
    <dgm:cxn modelId="{E7BBB2BC-D6F0-4C05-8F5D-264E3FFAA52C}" type="presOf" srcId="{B15A9073-0201-4F2E-B141-D61E0FB2A6FA}" destId="{ECF44111-EDC6-4055-8638-F3743F07561F}" srcOrd="0" destOrd="0" presId="urn:microsoft.com/office/officeart/2005/8/layout/hierarchy3"/>
    <dgm:cxn modelId="{3601D11A-3BAC-4A89-8F13-20DDDB9D7327}" type="presOf" srcId="{27FCE00B-B8B8-4A6F-A65F-5E26838835B8}" destId="{160C0547-FDFB-4DC4-9B6A-4FE10804D19A}" srcOrd="0" destOrd="0" presId="urn:microsoft.com/office/officeart/2005/8/layout/hierarchy3"/>
    <dgm:cxn modelId="{33875985-B793-48CD-BC95-A1D60F800F31}" srcId="{A37AEDAC-0A51-4E38-9A66-579BD40587E6}" destId="{11AAF7E1-70A5-4E6C-A134-4449B92AE6E0}" srcOrd="0" destOrd="0" parTransId="{5D37BBDC-8DF5-42A7-9C5F-53407CDB767F}" sibTransId="{17C7879A-3F62-4E10-BEA3-D91D0083C87A}"/>
    <dgm:cxn modelId="{A376A430-5893-44EB-944A-DA579F1C824E}" type="presOf" srcId="{E4064134-92AC-499B-AFE8-6DD7F091EEAA}" destId="{D33A1163-DA5E-430E-BF4C-206CC7A0C2B3}" srcOrd="0" destOrd="0" presId="urn:microsoft.com/office/officeart/2005/8/layout/hierarchy3"/>
    <dgm:cxn modelId="{E20E08DC-01A3-41A4-A7F3-BAD8F4C8D4A8}" type="presOf" srcId="{A37AEDAC-0A51-4E38-9A66-579BD40587E6}" destId="{0145B833-C1C1-4B1C-BE20-74F866FA7DC4}" srcOrd="1" destOrd="0" presId="urn:microsoft.com/office/officeart/2005/8/layout/hierarchy3"/>
    <dgm:cxn modelId="{CB6AC642-0B4C-4B25-90B3-F205048CCA58}" srcId="{A37AEDAC-0A51-4E38-9A66-579BD40587E6}" destId="{27FCE00B-B8B8-4A6F-A65F-5E26838835B8}" srcOrd="2" destOrd="0" parTransId="{B15A9073-0201-4F2E-B141-D61E0FB2A6FA}" sibTransId="{ABED3470-1250-4E28-9E4E-051DF664EB87}"/>
    <dgm:cxn modelId="{0F83ED83-1B16-402E-9777-63851C5D4C31}" type="presOf" srcId="{2CEDEA85-1C19-4B41-B8D4-DAF8FB7ECAF7}" destId="{812BA2FC-2A3C-431F-99E8-5534EB690989}" srcOrd="0" destOrd="0" presId="urn:microsoft.com/office/officeart/2005/8/layout/hierarchy3"/>
    <dgm:cxn modelId="{62AACDCB-3474-4F0D-9800-54F52F7FF239}" type="presOf" srcId="{B0F38E2B-39E6-47EF-87B7-0AA36368E4B5}" destId="{DAA52888-4A52-4F7E-8D35-B66089C0FF24}" srcOrd="1" destOrd="0" presId="urn:microsoft.com/office/officeart/2005/8/layout/hierarchy3"/>
    <dgm:cxn modelId="{8BFB0315-CA4D-4DCD-80BD-3C6A54373FDA}" srcId="{B0F38E2B-39E6-47EF-87B7-0AA36368E4B5}" destId="{85DD773E-E74E-4DB9-84F4-DF81ECA047C5}" srcOrd="2" destOrd="0" parTransId="{AE9BA607-8625-4B5D-B084-75088EC07BF9}" sibTransId="{4A7E6D27-7896-462B-8B27-2F4F67BF3241}"/>
    <dgm:cxn modelId="{83C89645-FA05-4A50-BDFA-13E931174096}" type="presOf" srcId="{B96ACCA9-00E2-452B-A0E1-4AED103AC802}" destId="{746E3601-1FB6-4097-9378-C9EA5CA4DE2D}" srcOrd="0" destOrd="0" presId="urn:microsoft.com/office/officeart/2005/8/layout/hierarchy3"/>
    <dgm:cxn modelId="{2282D7C8-C63F-4E98-8502-6FFC60E90F1F}" type="presOf" srcId="{A81C1CCE-46EF-4DDF-ABDB-26A9B3B9D52C}" destId="{B47034CB-12D9-4465-B65E-A90AD59DD3B3}" srcOrd="0" destOrd="0" presId="urn:microsoft.com/office/officeart/2005/8/layout/hierarchy3"/>
    <dgm:cxn modelId="{8C8B7DEF-621A-4823-B17E-77A598007F05}" srcId="{B96ACCA9-00E2-452B-A0E1-4AED103AC802}" destId="{B0F38E2B-39E6-47EF-87B7-0AA36368E4B5}" srcOrd="0" destOrd="0" parTransId="{87B0FA2F-34ED-418A-803F-0120DFC19932}" sibTransId="{08F45223-6435-4EF5-AE5B-42492166AE1D}"/>
    <dgm:cxn modelId="{D973ABC2-B0B5-4676-AC0D-CE1B3155F225}" type="presOf" srcId="{36C543E8-EE7C-4B0A-9A72-9CA145AB4299}" destId="{9BFDEB17-956E-4A8F-98D2-E2ECCCA0283F}" srcOrd="0" destOrd="0" presId="urn:microsoft.com/office/officeart/2005/8/layout/hierarchy3"/>
    <dgm:cxn modelId="{DB200F96-78DA-4D7D-A82B-28DF676A3268}" srcId="{B0F38E2B-39E6-47EF-87B7-0AA36368E4B5}" destId="{8F777159-F844-4D55-9A92-AE36CFC3D48D}" srcOrd="3" destOrd="0" parTransId="{C2C45DC5-E913-4918-A9A4-B72587CECF0D}" sibTransId="{1D02F4A7-9EE1-4292-8761-C3C78B60D026}"/>
    <dgm:cxn modelId="{ED73DEFB-8824-4666-A6C1-62AD29D37C04}" type="presOf" srcId="{6DB35263-AD6E-4A3E-BC38-9472C8AABDB5}" destId="{32019A6D-0350-4826-AE18-36C24C0BCD53}" srcOrd="0" destOrd="0" presId="urn:microsoft.com/office/officeart/2005/8/layout/hierarchy3"/>
    <dgm:cxn modelId="{BC0EAED0-A3B0-447D-B362-63AE6A427723}" type="presOf" srcId="{5D37BBDC-8DF5-42A7-9C5F-53407CDB767F}" destId="{5C2A1755-2EC4-47C8-85AC-53504C4C756A}" srcOrd="0" destOrd="0" presId="urn:microsoft.com/office/officeart/2005/8/layout/hierarchy3"/>
    <dgm:cxn modelId="{B38673D2-FBF7-45D4-9CE6-8C769A7483A8}" type="presOf" srcId="{8F777159-F844-4D55-9A92-AE36CFC3D48D}" destId="{B24516C1-C451-4249-96EE-BD3349251974}" srcOrd="0" destOrd="0" presId="urn:microsoft.com/office/officeart/2005/8/layout/hierarchy3"/>
    <dgm:cxn modelId="{EBFDEC88-5D05-4364-AFE4-A9FDABF1E849}" type="presOf" srcId="{3E43A197-C615-4131-806F-46AA93553D31}" destId="{90C92C2D-EC73-41B1-B51F-3341B235E86E}" srcOrd="0" destOrd="0" presId="urn:microsoft.com/office/officeart/2005/8/layout/hierarchy3"/>
    <dgm:cxn modelId="{6E5D8FDD-F7CA-4571-813E-9DDDF0755B7B}" type="presOf" srcId="{C2C45DC5-E913-4918-A9A4-B72587CECF0D}" destId="{ED8C7EBF-9AEA-442A-B67B-859B351FB3CA}" srcOrd="0" destOrd="0" presId="urn:microsoft.com/office/officeart/2005/8/layout/hierarchy3"/>
    <dgm:cxn modelId="{577F1C9A-5B52-485D-B212-7772A52D5D10}" srcId="{A37AEDAC-0A51-4E38-9A66-579BD40587E6}" destId="{A81C1CCE-46EF-4DDF-ABDB-26A9B3B9D52C}" srcOrd="1" destOrd="0" parTransId="{6DB35263-AD6E-4A3E-BC38-9472C8AABDB5}" sibTransId="{34196D27-8009-47A9-8350-D82844CAE7DD}"/>
    <dgm:cxn modelId="{76C842C4-9710-423E-9A56-7B16116D24CE}" srcId="{B0F38E2B-39E6-47EF-87B7-0AA36368E4B5}" destId="{5F925EE5-4B2C-4DA2-99E6-7D05F1B8FBE5}" srcOrd="1" destOrd="0" parTransId="{3E43A197-C615-4131-806F-46AA93553D31}" sibTransId="{8A7B8B86-5814-4FBF-ABA7-C925343720ED}"/>
    <dgm:cxn modelId="{FC073BC5-4B3C-4136-B265-022C6AF8A2DC}" type="presOf" srcId="{85DD773E-E74E-4DB9-84F4-DF81ECA047C5}" destId="{069BDB22-9D55-4809-A71F-F586C7C8DFDE}" srcOrd="0" destOrd="0" presId="urn:microsoft.com/office/officeart/2005/8/layout/hierarchy3"/>
    <dgm:cxn modelId="{34C9390F-DF14-40F0-86A8-2A3321D52C1F}" type="presOf" srcId="{5F925EE5-4B2C-4DA2-99E6-7D05F1B8FBE5}" destId="{EF8A1507-2B00-40A3-B0EE-422B657389C6}" srcOrd="0" destOrd="0" presId="urn:microsoft.com/office/officeart/2005/8/layout/hierarchy3"/>
    <dgm:cxn modelId="{5195E228-D89B-4CE3-BD4A-6633F503F6B5}" type="presOf" srcId="{11AAF7E1-70A5-4E6C-A134-4449B92AE6E0}" destId="{0E69025A-E866-4670-9B71-BC9AC55578A3}" srcOrd="0" destOrd="0" presId="urn:microsoft.com/office/officeart/2005/8/layout/hierarchy3"/>
    <dgm:cxn modelId="{2A439644-BA5A-4EBA-8500-3B9DE0E38C95}" srcId="{A37AEDAC-0A51-4E38-9A66-579BD40587E6}" destId="{36C543E8-EE7C-4B0A-9A72-9CA145AB4299}" srcOrd="3" destOrd="0" parTransId="{C2E93B3B-100E-4BED-AF16-B9DF7B4E31E4}" sibTransId="{554A37F8-744E-4D06-8D44-B7DC2BB86F92}"/>
    <dgm:cxn modelId="{BC071F16-B93F-4278-BAD5-519DAFCD702C}" srcId="{B0F38E2B-39E6-47EF-87B7-0AA36368E4B5}" destId="{2CEDEA85-1C19-4B41-B8D4-DAF8FB7ECAF7}" srcOrd="0" destOrd="0" parTransId="{E4064134-92AC-499B-AFE8-6DD7F091EEAA}" sibTransId="{A845F43E-7C12-4A6E-B67B-6D5F8BC7B564}"/>
    <dgm:cxn modelId="{6AFAEFFD-665E-455C-9C5C-F86681B0F684}" type="presParOf" srcId="{746E3601-1FB6-4097-9378-C9EA5CA4DE2D}" destId="{48CDE57C-B546-4616-B4FC-F12741F564FC}" srcOrd="0" destOrd="0" presId="urn:microsoft.com/office/officeart/2005/8/layout/hierarchy3"/>
    <dgm:cxn modelId="{D4FCBF88-C6CF-49DD-B5C8-AFA3AB2C7C00}" type="presParOf" srcId="{48CDE57C-B546-4616-B4FC-F12741F564FC}" destId="{8C47393A-F1C8-4092-A516-D209B654ECCB}" srcOrd="0" destOrd="0" presId="urn:microsoft.com/office/officeart/2005/8/layout/hierarchy3"/>
    <dgm:cxn modelId="{A9AEFAC3-4593-4424-BB21-2A45B87B09C4}" type="presParOf" srcId="{8C47393A-F1C8-4092-A516-D209B654ECCB}" destId="{BA5A4C10-B204-4D01-A1F4-36879558B78B}" srcOrd="0" destOrd="0" presId="urn:microsoft.com/office/officeart/2005/8/layout/hierarchy3"/>
    <dgm:cxn modelId="{6DECADAA-AF9A-478F-81CD-0E7DE7B29484}" type="presParOf" srcId="{8C47393A-F1C8-4092-A516-D209B654ECCB}" destId="{DAA52888-4A52-4F7E-8D35-B66089C0FF24}" srcOrd="1" destOrd="0" presId="urn:microsoft.com/office/officeart/2005/8/layout/hierarchy3"/>
    <dgm:cxn modelId="{BADD9A78-2E67-4B81-81B9-D2A706959CAC}" type="presParOf" srcId="{48CDE57C-B546-4616-B4FC-F12741F564FC}" destId="{BA8BFD30-747A-43D8-B86D-31A368F0BE05}" srcOrd="1" destOrd="0" presId="urn:microsoft.com/office/officeart/2005/8/layout/hierarchy3"/>
    <dgm:cxn modelId="{1EBDF574-AC0F-4506-AC09-DE3855054729}" type="presParOf" srcId="{BA8BFD30-747A-43D8-B86D-31A368F0BE05}" destId="{D33A1163-DA5E-430E-BF4C-206CC7A0C2B3}" srcOrd="0" destOrd="0" presId="urn:microsoft.com/office/officeart/2005/8/layout/hierarchy3"/>
    <dgm:cxn modelId="{36EA966E-F531-4835-A6A8-422081BE2AA3}" type="presParOf" srcId="{BA8BFD30-747A-43D8-B86D-31A368F0BE05}" destId="{812BA2FC-2A3C-431F-99E8-5534EB690989}" srcOrd="1" destOrd="0" presId="urn:microsoft.com/office/officeart/2005/8/layout/hierarchy3"/>
    <dgm:cxn modelId="{10FD8281-D0DF-4FB6-8713-FB24B2D6FDA4}" type="presParOf" srcId="{BA8BFD30-747A-43D8-B86D-31A368F0BE05}" destId="{90C92C2D-EC73-41B1-B51F-3341B235E86E}" srcOrd="2" destOrd="0" presId="urn:microsoft.com/office/officeart/2005/8/layout/hierarchy3"/>
    <dgm:cxn modelId="{C3424414-C5BE-4E52-AA00-295FE1A27E41}" type="presParOf" srcId="{BA8BFD30-747A-43D8-B86D-31A368F0BE05}" destId="{EF8A1507-2B00-40A3-B0EE-422B657389C6}" srcOrd="3" destOrd="0" presId="urn:microsoft.com/office/officeart/2005/8/layout/hierarchy3"/>
    <dgm:cxn modelId="{7045082C-5F73-48B7-8517-E3882D527E1B}" type="presParOf" srcId="{BA8BFD30-747A-43D8-B86D-31A368F0BE05}" destId="{386BAA17-3C35-421C-B003-0D18665E758D}" srcOrd="4" destOrd="0" presId="urn:microsoft.com/office/officeart/2005/8/layout/hierarchy3"/>
    <dgm:cxn modelId="{C4851239-84AB-401A-AA84-2F1DD45536C5}" type="presParOf" srcId="{BA8BFD30-747A-43D8-B86D-31A368F0BE05}" destId="{069BDB22-9D55-4809-A71F-F586C7C8DFDE}" srcOrd="5" destOrd="0" presId="urn:microsoft.com/office/officeart/2005/8/layout/hierarchy3"/>
    <dgm:cxn modelId="{07157DFA-5D86-471C-BC89-58F912F2997D}" type="presParOf" srcId="{BA8BFD30-747A-43D8-B86D-31A368F0BE05}" destId="{ED8C7EBF-9AEA-442A-B67B-859B351FB3CA}" srcOrd="6" destOrd="0" presId="urn:microsoft.com/office/officeart/2005/8/layout/hierarchy3"/>
    <dgm:cxn modelId="{4DC0AEFC-1A62-4E5F-8668-B524D025E2D5}" type="presParOf" srcId="{BA8BFD30-747A-43D8-B86D-31A368F0BE05}" destId="{B24516C1-C451-4249-96EE-BD3349251974}" srcOrd="7" destOrd="0" presId="urn:microsoft.com/office/officeart/2005/8/layout/hierarchy3"/>
    <dgm:cxn modelId="{B19995A4-F8AB-4090-B984-A41C64C1DDE9}" type="presParOf" srcId="{746E3601-1FB6-4097-9378-C9EA5CA4DE2D}" destId="{6B377A8B-1B69-48A3-B58A-2FFCBF5F9644}" srcOrd="1" destOrd="0" presId="urn:microsoft.com/office/officeart/2005/8/layout/hierarchy3"/>
    <dgm:cxn modelId="{2541B0BD-5488-403F-80A0-6F25D1B7FBE9}" type="presParOf" srcId="{6B377A8B-1B69-48A3-B58A-2FFCBF5F9644}" destId="{4B02CD92-6276-4DFA-A8B1-C09B174FFAB5}" srcOrd="0" destOrd="0" presId="urn:microsoft.com/office/officeart/2005/8/layout/hierarchy3"/>
    <dgm:cxn modelId="{9E385269-EEB1-44F0-B834-E96A19D6F4BA}" type="presParOf" srcId="{4B02CD92-6276-4DFA-A8B1-C09B174FFAB5}" destId="{816DFA13-9F6B-4C2D-ADCC-08A76910B63F}" srcOrd="0" destOrd="0" presId="urn:microsoft.com/office/officeart/2005/8/layout/hierarchy3"/>
    <dgm:cxn modelId="{CCF4AD73-E410-4CAC-A4C4-62A0B055AF3B}" type="presParOf" srcId="{4B02CD92-6276-4DFA-A8B1-C09B174FFAB5}" destId="{0145B833-C1C1-4B1C-BE20-74F866FA7DC4}" srcOrd="1" destOrd="0" presId="urn:microsoft.com/office/officeart/2005/8/layout/hierarchy3"/>
    <dgm:cxn modelId="{EEC8F401-8B4B-4B32-B825-2EE0FE28082C}" type="presParOf" srcId="{6B377A8B-1B69-48A3-B58A-2FFCBF5F9644}" destId="{E53DF1AA-F5F5-4C8F-B902-851A11218D63}" srcOrd="1" destOrd="0" presId="urn:microsoft.com/office/officeart/2005/8/layout/hierarchy3"/>
    <dgm:cxn modelId="{61B4E430-7E8A-4B5C-BF56-3FA69DFD0991}" type="presParOf" srcId="{E53DF1AA-F5F5-4C8F-B902-851A11218D63}" destId="{5C2A1755-2EC4-47C8-85AC-53504C4C756A}" srcOrd="0" destOrd="0" presId="urn:microsoft.com/office/officeart/2005/8/layout/hierarchy3"/>
    <dgm:cxn modelId="{F776990B-2BB0-4AAC-A8AB-9DB5B1F3F63A}" type="presParOf" srcId="{E53DF1AA-F5F5-4C8F-B902-851A11218D63}" destId="{0E69025A-E866-4670-9B71-BC9AC55578A3}" srcOrd="1" destOrd="0" presId="urn:microsoft.com/office/officeart/2005/8/layout/hierarchy3"/>
    <dgm:cxn modelId="{6565D381-9EEC-4B3A-B0F0-EBF1FD9A48F0}" type="presParOf" srcId="{E53DF1AA-F5F5-4C8F-B902-851A11218D63}" destId="{32019A6D-0350-4826-AE18-36C24C0BCD53}" srcOrd="2" destOrd="0" presId="urn:microsoft.com/office/officeart/2005/8/layout/hierarchy3"/>
    <dgm:cxn modelId="{3390F7E7-FA4E-451A-A9EC-B030B4C0C778}" type="presParOf" srcId="{E53DF1AA-F5F5-4C8F-B902-851A11218D63}" destId="{B47034CB-12D9-4465-B65E-A90AD59DD3B3}" srcOrd="3" destOrd="0" presId="urn:microsoft.com/office/officeart/2005/8/layout/hierarchy3"/>
    <dgm:cxn modelId="{EAE21830-14E6-4B96-B39B-77B102CEC2F3}" type="presParOf" srcId="{E53DF1AA-F5F5-4C8F-B902-851A11218D63}" destId="{ECF44111-EDC6-4055-8638-F3743F07561F}" srcOrd="4" destOrd="0" presId="urn:microsoft.com/office/officeart/2005/8/layout/hierarchy3"/>
    <dgm:cxn modelId="{34DFB9AA-774D-4FB3-90DB-5CDABADC90FC}" type="presParOf" srcId="{E53DF1AA-F5F5-4C8F-B902-851A11218D63}" destId="{160C0547-FDFB-4DC4-9B6A-4FE10804D19A}" srcOrd="5" destOrd="0" presId="urn:microsoft.com/office/officeart/2005/8/layout/hierarchy3"/>
    <dgm:cxn modelId="{A024208B-FE90-46D0-9651-C37F877F57D2}" type="presParOf" srcId="{E53DF1AA-F5F5-4C8F-B902-851A11218D63}" destId="{13902E61-FB70-45F5-AB4A-73A056290FAC}" srcOrd="6" destOrd="0" presId="urn:microsoft.com/office/officeart/2005/8/layout/hierarchy3"/>
    <dgm:cxn modelId="{507EBC21-332F-41C9-8EFA-C0B8CE632C09}" type="presParOf" srcId="{E53DF1AA-F5F5-4C8F-B902-851A11218D63}" destId="{9BFDEB17-956E-4A8F-98D2-E2ECCCA0283F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6A5799-AE8D-481A-B492-190598B4500A}" type="doc">
      <dgm:prSet loTypeId="urn:microsoft.com/office/officeart/2005/8/layout/vList4" loCatId="pictur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EE9EEA-8761-4ABD-9673-FE0A86100980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Income Method (WIPR)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419989C4-0866-4974-8D6D-5225510F3695}" type="parTrans" cxnId="{8F9B5526-714E-40F6-9EFD-746CA8577911}">
      <dgm:prSet/>
      <dgm:spPr/>
      <dgm:t>
        <a:bodyPr/>
        <a:lstStyle/>
        <a:p>
          <a:endParaRPr lang="en-US"/>
        </a:p>
      </dgm:t>
    </dgm:pt>
    <dgm:pt modelId="{144EC9FC-A39C-4E51-AED6-099FD0060593}" type="sibTrans" cxnId="{8F9B5526-714E-40F6-9EFD-746CA8577911}">
      <dgm:prSet/>
      <dgm:spPr/>
      <dgm:t>
        <a:bodyPr/>
        <a:lstStyle/>
        <a:p>
          <a:endParaRPr lang="en-US"/>
        </a:p>
      </dgm:t>
    </dgm:pt>
    <dgm:pt modelId="{84E41C30-CFEB-43A6-B4E7-E1CA085B7EBE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 = GDP @Factor Cost.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2079322C-E56C-475D-ACEE-AAC317DEA6C1}" type="parTrans" cxnId="{1435EA83-672C-475A-A8E2-BC795833A351}">
      <dgm:prSet/>
      <dgm:spPr/>
      <dgm:t>
        <a:bodyPr/>
        <a:lstStyle/>
        <a:p>
          <a:endParaRPr lang="en-US"/>
        </a:p>
      </dgm:t>
    </dgm:pt>
    <dgm:pt modelId="{92CFEBAB-F07F-4830-9A20-F77A91798E46}" type="sibTrans" cxnId="{1435EA83-672C-475A-A8E2-BC795833A351}">
      <dgm:prSet/>
      <dgm:spPr/>
      <dgm:t>
        <a:bodyPr/>
        <a:lstStyle/>
        <a:p>
          <a:endParaRPr lang="en-US"/>
        </a:p>
      </dgm:t>
    </dgm:pt>
    <dgm:pt modelId="{A106924A-FF1E-4BD3-BDCB-D2ADBCEA23EC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F80EEAB-CB6D-4E99-89FD-A130091CF61E}" type="parTrans" cxnId="{F5860DD8-6EE5-4C6B-96C0-F55A06CE6857}">
      <dgm:prSet/>
      <dgm:spPr/>
      <dgm:t>
        <a:bodyPr/>
        <a:lstStyle/>
        <a:p>
          <a:endParaRPr lang="en-US"/>
        </a:p>
      </dgm:t>
    </dgm:pt>
    <dgm:pt modelId="{BF6615E7-73C5-44CA-8929-CAA58BF3B2EE}" type="sibTrans" cxnId="{F5860DD8-6EE5-4C6B-96C0-F55A06CE6857}">
      <dgm:prSet/>
      <dgm:spPr/>
      <dgm:t>
        <a:bodyPr/>
        <a:lstStyle/>
        <a:p>
          <a:endParaRPr lang="en-US"/>
        </a:p>
      </dgm:t>
    </dgm:pt>
    <dgm:pt modelId="{16F62672-B4F7-4BF7-9E09-B1DCC5B20C08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Expenditure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91F5D4CE-448B-49CF-8F62-0897E5A14BEA}" type="parTrans" cxnId="{DD16DBEA-A9C3-46E3-95A4-E790D6CFA888}">
      <dgm:prSet/>
      <dgm:spPr/>
      <dgm:t>
        <a:bodyPr/>
        <a:lstStyle/>
        <a:p>
          <a:endParaRPr lang="en-US"/>
        </a:p>
      </dgm:t>
    </dgm:pt>
    <dgm:pt modelId="{D0E444DE-6225-484F-93CB-0EA2C1D18F49}" type="sibTrans" cxnId="{DD16DBEA-A9C3-46E3-95A4-E790D6CFA888}">
      <dgm:prSet/>
      <dgm:spPr/>
      <dgm:t>
        <a:bodyPr/>
        <a:lstStyle/>
        <a:p>
          <a:endParaRPr lang="en-US"/>
        </a:p>
      </dgm:t>
    </dgm:pt>
    <dgm:pt modelId="{5D8E18DC-588C-4182-9130-BC14EFB9751B}">
      <dgm:prSet phldrT="[Text]" phldr="1" custT="1"/>
      <dgm:spPr/>
      <dgm:t>
        <a:bodyPr/>
        <a:lstStyle/>
        <a:p>
          <a:endParaRPr lang="en-US" sz="28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6083820E-E70E-4883-AAB7-B45950C32F29}" type="parTrans" cxnId="{DD34DE37-BF93-40AC-98B1-70830D080250}">
      <dgm:prSet/>
      <dgm:spPr/>
      <dgm:t>
        <a:bodyPr/>
        <a:lstStyle/>
        <a:p>
          <a:endParaRPr lang="en-US"/>
        </a:p>
      </dgm:t>
    </dgm:pt>
    <dgm:pt modelId="{B45D4BF9-C1EC-4ED8-9475-8CE5FC3F99FB}" type="sibTrans" cxnId="{DD34DE37-BF93-40AC-98B1-70830D080250}">
      <dgm:prSet/>
      <dgm:spPr/>
      <dgm:t>
        <a:bodyPr/>
        <a:lstStyle/>
        <a:p>
          <a:endParaRPr lang="en-US"/>
        </a:p>
      </dgm:t>
    </dgm:pt>
    <dgm:pt modelId="{4CCC57E2-EA2F-4B40-82AA-22BE5F0E949E}">
      <dgm:prSet phldrT="[Text]" phldr="1" custT="1"/>
      <dgm:spPr/>
      <dgm:t>
        <a:bodyPr/>
        <a:lstStyle/>
        <a:p>
          <a:endParaRPr lang="en-US" sz="28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764DB62D-45E6-4022-9D79-1962A1EEEF32}" type="parTrans" cxnId="{7E0D86E7-168E-46AC-B92B-2C6C8D869669}">
      <dgm:prSet/>
      <dgm:spPr/>
      <dgm:t>
        <a:bodyPr/>
        <a:lstStyle/>
        <a:p>
          <a:endParaRPr lang="en-US"/>
        </a:p>
      </dgm:t>
    </dgm:pt>
    <dgm:pt modelId="{4B921B17-F6C2-49CF-98C7-D5D6C42D6860}" type="sibTrans" cxnId="{7E0D86E7-168E-46AC-B92B-2C6C8D869669}">
      <dgm:prSet/>
      <dgm:spPr/>
      <dgm:t>
        <a:bodyPr/>
        <a:lstStyle/>
        <a:p>
          <a:endParaRPr lang="en-US"/>
        </a:p>
      </dgm:t>
    </dgm:pt>
    <dgm:pt modelId="{9E97A183-215E-4620-82B2-C394A034F4DE}">
      <dgm:prSet phldrT="[Text]" custT="1"/>
      <dgm:spPr/>
      <dgm:t>
        <a:bodyPr/>
        <a:lstStyle/>
        <a:p>
          <a:r>
            <a:rPr lang="en-US" sz="36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F417142C-F59E-42E2-A7E8-FD6953DC68C9}" type="parTrans" cxnId="{D356D5B8-EEF6-4302-A358-A0D9B3F4E613}">
      <dgm:prSet/>
      <dgm:spPr/>
      <dgm:t>
        <a:bodyPr/>
        <a:lstStyle/>
        <a:p>
          <a:endParaRPr lang="en-US"/>
        </a:p>
      </dgm:t>
    </dgm:pt>
    <dgm:pt modelId="{D8E260C0-90B6-4285-A8AB-2C2B43DDD49D}" type="sibTrans" cxnId="{D356D5B8-EEF6-4302-A358-A0D9B3F4E613}">
      <dgm:prSet/>
      <dgm:spPr/>
      <dgm:t>
        <a:bodyPr/>
        <a:lstStyle/>
        <a:p>
          <a:endParaRPr lang="en-US"/>
        </a:p>
      </dgm:t>
    </dgm:pt>
    <dgm:pt modelId="{0BC5E9CE-E883-43AA-ACE1-358A8E9622E9}">
      <dgm:prSet phldrT="[Text]" phldr="1" custT="1"/>
      <dgm:spPr/>
      <dgm:t>
        <a:bodyPr/>
        <a:lstStyle/>
        <a:p>
          <a:endParaRPr lang="en-US" sz="28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571F4A22-2FA2-4353-9DCB-E43AF0934606}" type="parTrans" cxnId="{6B490D38-E48B-453F-AB2E-BE040A4A5788}">
      <dgm:prSet/>
      <dgm:spPr/>
      <dgm:t>
        <a:bodyPr/>
        <a:lstStyle/>
        <a:p>
          <a:endParaRPr lang="en-US"/>
        </a:p>
      </dgm:t>
    </dgm:pt>
    <dgm:pt modelId="{3CAEE1C8-30DC-46FE-8A7E-B54F09D03792}" type="sibTrans" cxnId="{6B490D38-E48B-453F-AB2E-BE040A4A5788}">
      <dgm:prSet/>
      <dgm:spPr/>
      <dgm:t>
        <a:bodyPr/>
        <a:lstStyle/>
        <a:p>
          <a:endParaRPr lang="en-US"/>
        </a:p>
      </dgm:t>
    </dgm:pt>
    <dgm:pt modelId="{972FB2AC-A899-4085-B460-11FD962FAA8F}">
      <dgm:prSet phldrT="[Text]" phldr="1" custT="1"/>
      <dgm:spPr/>
      <dgm:t>
        <a:bodyPr/>
        <a:lstStyle/>
        <a:p>
          <a:endParaRPr lang="en-US" sz="28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gm:t>
    </dgm:pt>
    <dgm:pt modelId="{0B4248B7-767D-4CDB-8382-187B6E752E3A}" type="parTrans" cxnId="{0DA5364A-6E51-4C90-885C-6E84EA96FF0A}">
      <dgm:prSet/>
      <dgm:spPr/>
      <dgm:t>
        <a:bodyPr/>
        <a:lstStyle/>
        <a:p>
          <a:endParaRPr lang="en-US"/>
        </a:p>
      </dgm:t>
    </dgm:pt>
    <dgm:pt modelId="{752DDC82-1A31-44B8-ABE8-847AF8D0D948}" type="sibTrans" cxnId="{0DA5364A-6E51-4C90-885C-6E84EA96FF0A}">
      <dgm:prSet/>
      <dgm:spPr/>
      <dgm:t>
        <a:bodyPr/>
        <a:lstStyle/>
        <a:p>
          <a:endParaRPr lang="en-US"/>
        </a:p>
      </dgm:t>
    </dgm:pt>
    <dgm:pt modelId="{9F7FFE6D-393F-468E-A9EB-1CBEBE7AFD12}" type="pres">
      <dgm:prSet presAssocID="{8A6A5799-AE8D-481A-B492-190598B4500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F06888-E242-4C10-8E8F-E5E90D9274BA}" type="pres">
      <dgm:prSet presAssocID="{70EE9EEA-8761-4ABD-9673-FE0A86100980}" presName="comp" presStyleCnt="0"/>
      <dgm:spPr/>
    </dgm:pt>
    <dgm:pt modelId="{0B376089-F725-44CC-85E0-A296731B084C}" type="pres">
      <dgm:prSet presAssocID="{70EE9EEA-8761-4ABD-9673-FE0A86100980}" presName="box" presStyleLbl="node1" presStyleIdx="0" presStyleCnt="3"/>
      <dgm:spPr/>
      <dgm:t>
        <a:bodyPr/>
        <a:lstStyle/>
        <a:p>
          <a:endParaRPr lang="en-US"/>
        </a:p>
      </dgm:t>
    </dgm:pt>
    <dgm:pt modelId="{3F1B499B-6C91-45BC-B050-C17E61363D4B}" type="pres">
      <dgm:prSet presAssocID="{70EE9EEA-8761-4ABD-9673-FE0A86100980}" presName="img" presStyleLbl="fgImgPlace1" presStyleIdx="0" presStyleCnt="3" custScaleX="6725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CDFD6B7-7A4E-4017-AD5C-4170CBF65077}" type="pres">
      <dgm:prSet presAssocID="{70EE9EEA-8761-4ABD-9673-FE0A8610098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029C-7CAF-4636-89B6-6F51DDAC6CA3}" type="pres">
      <dgm:prSet presAssocID="{144EC9FC-A39C-4E51-AED6-099FD0060593}" presName="spacer" presStyleCnt="0"/>
      <dgm:spPr/>
    </dgm:pt>
    <dgm:pt modelId="{36B3A893-2BAC-42CD-825F-7AB5E00478E8}" type="pres">
      <dgm:prSet presAssocID="{16F62672-B4F7-4BF7-9E09-B1DCC5B20C08}" presName="comp" presStyleCnt="0"/>
      <dgm:spPr/>
    </dgm:pt>
    <dgm:pt modelId="{3D740416-64EB-4DAC-BAD8-634080DF0D7B}" type="pres">
      <dgm:prSet presAssocID="{16F62672-B4F7-4BF7-9E09-B1DCC5B20C08}" presName="box" presStyleLbl="node1" presStyleIdx="1" presStyleCnt="3"/>
      <dgm:spPr/>
      <dgm:t>
        <a:bodyPr/>
        <a:lstStyle/>
        <a:p>
          <a:endParaRPr lang="en-US"/>
        </a:p>
      </dgm:t>
    </dgm:pt>
    <dgm:pt modelId="{46E43901-0C3A-4FE8-ABEF-7AD22D7ADCC7}" type="pres">
      <dgm:prSet presAssocID="{16F62672-B4F7-4BF7-9E09-B1DCC5B20C08}" presName="img" presStyleLbl="fgImgPlace1" presStyleIdx="1" presStyleCnt="3" custScaleX="739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EF4ABE5-4011-4206-9863-93D0E352C4AF}" type="pres">
      <dgm:prSet presAssocID="{16F62672-B4F7-4BF7-9E09-B1DCC5B20C0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1D0DB-F8B7-4F6C-8A52-AC6AD2B330D6}" type="pres">
      <dgm:prSet presAssocID="{D0E444DE-6225-484F-93CB-0EA2C1D18F49}" presName="spacer" presStyleCnt="0"/>
      <dgm:spPr/>
    </dgm:pt>
    <dgm:pt modelId="{5EB6C4E2-7A10-4FBD-A071-797925388C6A}" type="pres">
      <dgm:prSet presAssocID="{9E97A183-215E-4620-82B2-C394A034F4DE}" presName="comp" presStyleCnt="0"/>
      <dgm:spPr/>
    </dgm:pt>
    <dgm:pt modelId="{665BC997-5A7F-4ABF-999E-BD09546AFC2A}" type="pres">
      <dgm:prSet presAssocID="{9E97A183-215E-4620-82B2-C394A034F4DE}" presName="box" presStyleLbl="node1" presStyleIdx="2" presStyleCnt="3"/>
      <dgm:spPr/>
      <dgm:t>
        <a:bodyPr/>
        <a:lstStyle/>
        <a:p>
          <a:endParaRPr lang="en-US"/>
        </a:p>
      </dgm:t>
    </dgm:pt>
    <dgm:pt modelId="{1EB2817D-A778-4C99-80A5-660B73DBB902}" type="pres">
      <dgm:prSet presAssocID="{9E97A183-215E-4620-82B2-C394A034F4DE}" presName="img" presStyleLbl="fgImgPlace1" presStyleIdx="2" presStyleCnt="3" custScaleX="7045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F07EB88-4510-4CBC-8F38-20F3C48D8532}" type="pres">
      <dgm:prSet presAssocID="{9E97A183-215E-4620-82B2-C394A034F4D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03667D-6D8E-49DA-8D1C-3CF8710CD8C6}" type="presOf" srcId="{0BC5E9CE-E883-43AA-ACE1-358A8E9622E9}" destId="{665BC997-5A7F-4ABF-999E-BD09546AFC2A}" srcOrd="0" destOrd="1" presId="urn:microsoft.com/office/officeart/2005/8/layout/vList4"/>
    <dgm:cxn modelId="{1435EA83-672C-475A-A8E2-BC795833A351}" srcId="{70EE9EEA-8761-4ABD-9673-FE0A86100980}" destId="{84E41C30-CFEB-43A6-B4E7-E1CA085B7EBE}" srcOrd="0" destOrd="0" parTransId="{2079322C-E56C-475D-ACEE-AAC317DEA6C1}" sibTransId="{92CFEBAB-F07F-4830-9A20-F77A91798E46}"/>
    <dgm:cxn modelId="{02312A8E-88BB-4AA2-A841-69CB76292CF5}" type="presOf" srcId="{70EE9EEA-8761-4ABD-9673-FE0A86100980}" destId="{5CDFD6B7-7A4E-4017-AD5C-4170CBF65077}" srcOrd="1" destOrd="0" presId="urn:microsoft.com/office/officeart/2005/8/layout/vList4"/>
    <dgm:cxn modelId="{6B490D38-E48B-453F-AB2E-BE040A4A5788}" srcId="{9E97A183-215E-4620-82B2-C394A034F4DE}" destId="{0BC5E9CE-E883-43AA-ACE1-358A8E9622E9}" srcOrd="0" destOrd="0" parTransId="{571F4A22-2FA2-4353-9DCB-E43AF0934606}" sibTransId="{3CAEE1C8-30DC-46FE-8A7E-B54F09D03792}"/>
    <dgm:cxn modelId="{42C4E823-141E-4CAF-A2CB-B99A39546EBA}" type="presOf" srcId="{A106924A-FF1E-4BD3-BDCB-D2ADBCEA23EC}" destId="{5CDFD6B7-7A4E-4017-AD5C-4170CBF65077}" srcOrd="1" destOrd="2" presId="urn:microsoft.com/office/officeart/2005/8/layout/vList4"/>
    <dgm:cxn modelId="{0DA5364A-6E51-4C90-885C-6E84EA96FF0A}" srcId="{9E97A183-215E-4620-82B2-C394A034F4DE}" destId="{972FB2AC-A899-4085-B460-11FD962FAA8F}" srcOrd="1" destOrd="0" parTransId="{0B4248B7-767D-4CDB-8382-187B6E752E3A}" sibTransId="{752DDC82-1A31-44B8-ABE8-847AF8D0D948}"/>
    <dgm:cxn modelId="{8F9B5526-714E-40F6-9EFD-746CA8577911}" srcId="{8A6A5799-AE8D-481A-B492-190598B4500A}" destId="{70EE9EEA-8761-4ABD-9673-FE0A86100980}" srcOrd="0" destOrd="0" parTransId="{419989C4-0866-4974-8D6D-5225510F3695}" sibTransId="{144EC9FC-A39C-4E51-AED6-099FD0060593}"/>
    <dgm:cxn modelId="{DD16DBEA-A9C3-46E3-95A4-E790D6CFA888}" srcId="{8A6A5799-AE8D-481A-B492-190598B4500A}" destId="{16F62672-B4F7-4BF7-9E09-B1DCC5B20C08}" srcOrd="1" destOrd="0" parTransId="{91F5D4CE-448B-49CF-8F62-0897E5A14BEA}" sibTransId="{D0E444DE-6225-484F-93CB-0EA2C1D18F49}"/>
    <dgm:cxn modelId="{2759AD02-74FD-49EC-9334-4B2E467A5404}" type="presOf" srcId="{70EE9EEA-8761-4ABD-9673-FE0A86100980}" destId="{0B376089-F725-44CC-85E0-A296731B084C}" srcOrd="0" destOrd="0" presId="urn:microsoft.com/office/officeart/2005/8/layout/vList4"/>
    <dgm:cxn modelId="{C23F331D-F154-4B08-88CD-516D2B5846C7}" type="presOf" srcId="{84E41C30-CFEB-43A6-B4E7-E1CA085B7EBE}" destId="{5CDFD6B7-7A4E-4017-AD5C-4170CBF65077}" srcOrd="1" destOrd="1" presId="urn:microsoft.com/office/officeart/2005/8/layout/vList4"/>
    <dgm:cxn modelId="{D356D5B8-EEF6-4302-A358-A0D9B3F4E613}" srcId="{8A6A5799-AE8D-481A-B492-190598B4500A}" destId="{9E97A183-215E-4620-82B2-C394A034F4DE}" srcOrd="2" destOrd="0" parTransId="{F417142C-F59E-42E2-A7E8-FD6953DC68C9}" sibTransId="{D8E260C0-90B6-4285-A8AB-2C2B43DDD49D}"/>
    <dgm:cxn modelId="{DB18A889-98A0-4F83-BBEF-5A0391D03EB3}" type="presOf" srcId="{84E41C30-CFEB-43A6-B4E7-E1CA085B7EBE}" destId="{0B376089-F725-44CC-85E0-A296731B084C}" srcOrd="0" destOrd="1" presId="urn:microsoft.com/office/officeart/2005/8/layout/vList4"/>
    <dgm:cxn modelId="{ACFDE1E2-55CB-4F65-9086-8FF12B3FBA20}" type="presOf" srcId="{9E97A183-215E-4620-82B2-C394A034F4DE}" destId="{2F07EB88-4510-4CBC-8F38-20F3C48D8532}" srcOrd="1" destOrd="0" presId="urn:microsoft.com/office/officeart/2005/8/layout/vList4"/>
    <dgm:cxn modelId="{8FBAF90D-8A4D-4720-A6D7-DB30D0CB8CC0}" type="presOf" srcId="{5D8E18DC-588C-4182-9130-BC14EFB9751B}" destId="{3D740416-64EB-4DAC-BAD8-634080DF0D7B}" srcOrd="0" destOrd="1" presId="urn:microsoft.com/office/officeart/2005/8/layout/vList4"/>
    <dgm:cxn modelId="{BDFBA2FE-E9A1-4A9A-A0E2-5CFD159B5F23}" type="presOf" srcId="{972FB2AC-A899-4085-B460-11FD962FAA8F}" destId="{2F07EB88-4510-4CBC-8F38-20F3C48D8532}" srcOrd="1" destOrd="2" presId="urn:microsoft.com/office/officeart/2005/8/layout/vList4"/>
    <dgm:cxn modelId="{8E3BCA85-A792-4F90-A792-8A02D2BB7836}" type="presOf" srcId="{972FB2AC-A899-4085-B460-11FD962FAA8F}" destId="{665BC997-5A7F-4ABF-999E-BD09546AFC2A}" srcOrd="0" destOrd="2" presId="urn:microsoft.com/office/officeart/2005/8/layout/vList4"/>
    <dgm:cxn modelId="{F5860DD8-6EE5-4C6B-96C0-F55A06CE6857}" srcId="{70EE9EEA-8761-4ABD-9673-FE0A86100980}" destId="{A106924A-FF1E-4BD3-BDCB-D2ADBCEA23EC}" srcOrd="1" destOrd="0" parTransId="{7F80EEAB-CB6D-4E99-89FD-A130091CF61E}" sibTransId="{BF6615E7-73C5-44CA-8929-CAA58BF3B2EE}"/>
    <dgm:cxn modelId="{2DBC9B9B-D1DC-4EA8-8A19-FCBCB88F988D}" type="presOf" srcId="{8A6A5799-AE8D-481A-B492-190598B4500A}" destId="{9F7FFE6D-393F-468E-A9EB-1CBEBE7AFD12}" srcOrd="0" destOrd="0" presId="urn:microsoft.com/office/officeart/2005/8/layout/vList4"/>
    <dgm:cxn modelId="{E5E9147F-F034-4252-A335-299082F1F4E1}" type="presOf" srcId="{0BC5E9CE-E883-43AA-ACE1-358A8E9622E9}" destId="{2F07EB88-4510-4CBC-8F38-20F3C48D8532}" srcOrd="1" destOrd="1" presId="urn:microsoft.com/office/officeart/2005/8/layout/vList4"/>
    <dgm:cxn modelId="{2DBF40E6-B0C1-4B0A-AF95-B6F654DCFED6}" type="presOf" srcId="{A106924A-FF1E-4BD3-BDCB-D2ADBCEA23EC}" destId="{0B376089-F725-44CC-85E0-A296731B084C}" srcOrd="0" destOrd="2" presId="urn:microsoft.com/office/officeart/2005/8/layout/vList4"/>
    <dgm:cxn modelId="{54F5B4CB-F4CA-4B92-9551-F539E1819E48}" type="presOf" srcId="{9E97A183-215E-4620-82B2-C394A034F4DE}" destId="{665BC997-5A7F-4ABF-999E-BD09546AFC2A}" srcOrd="0" destOrd="0" presId="urn:microsoft.com/office/officeart/2005/8/layout/vList4"/>
    <dgm:cxn modelId="{0A66C73C-8DE8-4688-8AB5-D50CD56EA2B7}" type="presOf" srcId="{5D8E18DC-588C-4182-9130-BC14EFB9751B}" destId="{6EF4ABE5-4011-4206-9863-93D0E352C4AF}" srcOrd="1" destOrd="1" presId="urn:microsoft.com/office/officeart/2005/8/layout/vList4"/>
    <dgm:cxn modelId="{7E0D86E7-168E-46AC-B92B-2C6C8D869669}" srcId="{16F62672-B4F7-4BF7-9E09-B1DCC5B20C08}" destId="{4CCC57E2-EA2F-4B40-82AA-22BE5F0E949E}" srcOrd="1" destOrd="0" parTransId="{764DB62D-45E6-4022-9D79-1962A1EEEF32}" sibTransId="{4B921B17-F6C2-49CF-98C7-D5D6C42D6860}"/>
    <dgm:cxn modelId="{159DA6B7-4C27-4705-ADA8-AA8AFBE8D8D2}" type="presOf" srcId="{16F62672-B4F7-4BF7-9E09-B1DCC5B20C08}" destId="{3D740416-64EB-4DAC-BAD8-634080DF0D7B}" srcOrd="0" destOrd="0" presId="urn:microsoft.com/office/officeart/2005/8/layout/vList4"/>
    <dgm:cxn modelId="{DD34DE37-BF93-40AC-98B1-70830D080250}" srcId="{16F62672-B4F7-4BF7-9E09-B1DCC5B20C08}" destId="{5D8E18DC-588C-4182-9130-BC14EFB9751B}" srcOrd="0" destOrd="0" parTransId="{6083820E-E70E-4883-AAB7-B45950C32F29}" sibTransId="{B45D4BF9-C1EC-4ED8-9475-8CE5FC3F99FB}"/>
    <dgm:cxn modelId="{A3A990AE-E97C-4A7F-90DD-AB12D0A5EEBB}" type="presOf" srcId="{16F62672-B4F7-4BF7-9E09-B1DCC5B20C08}" destId="{6EF4ABE5-4011-4206-9863-93D0E352C4AF}" srcOrd="1" destOrd="0" presId="urn:microsoft.com/office/officeart/2005/8/layout/vList4"/>
    <dgm:cxn modelId="{96BF30EA-1C9B-4E9F-A791-75C90DEFF70B}" type="presOf" srcId="{4CCC57E2-EA2F-4B40-82AA-22BE5F0E949E}" destId="{6EF4ABE5-4011-4206-9863-93D0E352C4AF}" srcOrd="1" destOrd="2" presId="urn:microsoft.com/office/officeart/2005/8/layout/vList4"/>
    <dgm:cxn modelId="{A67E0856-27D3-4B73-B075-34EF1B7DB70F}" type="presOf" srcId="{4CCC57E2-EA2F-4B40-82AA-22BE5F0E949E}" destId="{3D740416-64EB-4DAC-BAD8-634080DF0D7B}" srcOrd="0" destOrd="2" presId="urn:microsoft.com/office/officeart/2005/8/layout/vList4"/>
    <dgm:cxn modelId="{299C1624-9981-44CD-B933-8559B5A37E91}" type="presParOf" srcId="{9F7FFE6D-393F-468E-A9EB-1CBEBE7AFD12}" destId="{29F06888-E242-4C10-8E8F-E5E90D9274BA}" srcOrd="0" destOrd="0" presId="urn:microsoft.com/office/officeart/2005/8/layout/vList4"/>
    <dgm:cxn modelId="{8BE9BBDA-5B62-49C9-A7BC-FE1632C76BDE}" type="presParOf" srcId="{29F06888-E242-4C10-8E8F-E5E90D9274BA}" destId="{0B376089-F725-44CC-85E0-A296731B084C}" srcOrd="0" destOrd="0" presId="urn:microsoft.com/office/officeart/2005/8/layout/vList4"/>
    <dgm:cxn modelId="{40E846B1-4682-41DA-90CE-8ABD773D7776}" type="presParOf" srcId="{29F06888-E242-4C10-8E8F-E5E90D9274BA}" destId="{3F1B499B-6C91-45BC-B050-C17E61363D4B}" srcOrd="1" destOrd="0" presId="urn:microsoft.com/office/officeart/2005/8/layout/vList4"/>
    <dgm:cxn modelId="{330429C5-565D-4F7B-BA50-14D26B46B704}" type="presParOf" srcId="{29F06888-E242-4C10-8E8F-E5E90D9274BA}" destId="{5CDFD6B7-7A4E-4017-AD5C-4170CBF65077}" srcOrd="2" destOrd="0" presId="urn:microsoft.com/office/officeart/2005/8/layout/vList4"/>
    <dgm:cxn modelId="{8FE9BE44-9F6A-419E-9899-FA49F32D05A7}" type="presParOf" srcId="{9F7FFE6D-393F-468E-A9EB-1CBEBE7AFD12}" destId="{A9C3029C-7CAF-4636-89B6-6F51DDAC6CA3}" srcOrd="1" destOrd="0" presId="urn:microsoft.com/office/officeart/2005/8/layout/vList4"/>
    <dgm:cxn modelId="{1AAE4493-7C09-490C-8CF2-3D79E2E8A519}" type="presParOf" srcId="{9F7FFE6D-393F-468E-A9EB-1CBEBE7AFD12}" destId="{36B3A893-2BAC-42CD-825F-7AB5E00478E8}" srcOrd="2" destOrd="0" presId="urn:microsoft.com/office/officeart/2005/8/layout/vList4"/>
    <dgm:cxn modelId="{02C540D3-61AB-4E9C-8BC2-35B6DF6784A5}" type="presParOf" srcId="{36B3A893-2BAC-42CD-825F-7AB5E00478E8}" destId="{3D740416-64EB-4DAC-BAD8-634080DF0D7B}" srcOrd="0" destOrd="0" presId="urn:microsoft.com/office/officeart/2005/8/layout/vList4"/>
    <dgm:cxn modelId="{A54564B1-7D8B-4D9C-8820-BEFDA499011C}" type="presParOf" srcId="{36B3A893-2BAC-42CD-825F-7AB5E00478E8}" destId="{46E43901-0C3A-4FE8-ABEF-7AD22D7ADCC7}" srcOrd="1" destOrd="0" presId="urn:microsoft.com/office/officeart/2005/8/layout/vList4"/>
    <dgm:cxn modelId="{3F0B9738-D57C-427C-864D-798EC77BF3EE}" type="presParOf" srcId="{36B3A893-2BAC-42CD-825F-7AB5E00478E8}" destId="{6EF4ABE5-4011-4206-9863-93D0E352C4AF}" srcOrd="2" destOrd="0" presId="urn:microsoft.com/office/officeart/2005/8/layout/vList4"/>
    <dgm:cxn modelId="{1609945D-D937-4AC4-9FD0-E76F7EB5E1F8}" type="presParOf" srcId="{9F7FFE6D-393F-468E-A9EB-1CBEBE7AFD12}" destId="{8191D0DB-F8B7-4F6C-8A52-AC6AD2B330D6}" srcOrd="3" destOrd="0" presId="urn:microsoft.com/office/officeart/2005/8/layout/vList4"/>
    <dgm:cxn modelId="{00DA37AA-04A0-4C02-9AFE-CAC0C50E6A9C}" type="presParOf" srcId="{9F7FFE6D-393F-468E-A9EB-1CBEBE7AFD12}" destId="{5EB6C4E2-7A10-4FBD-A071-797925388C6A}" srcOrd="4" destOrd="0" presId="urn:microsoft.com/office/officeart/2005/8/layout/vList4"/>
    <dgm:cxn modelId="{AD0E6D24-3ADA-48B8-89F5-E87B38F9361D}" type="presParOf" srcId="{5EB6C4E2-7A10-4FBD-A071-797925388C6A}" destId="{665BC997-5A7F-4ABF-999E-BD09546AFC2A}" srcOrd="0" destOrd="0" presId="urn:microsoft.com/office/officeart/2005/8/layout/vList4"/>
    <dgm:cxn modelId="{0FAC56D3-3944-4FCC-B8B3-0D4A6AED9217}" type="presParOf" srcId="{5EB6C4E2-7A10-4FBD-A071-797925388C6A}" destId="{1EB2817D-A778-4C99-80A5-660B73DBB902}" srcOrd="1" destOrd="0" presId="urn:microsoft.com/office/officeart/2005/8/layout/vList4"/>
    <dgm:cxn modelId="{F07D0DD5-0D41-40EC-9E19-54768ECFA793}" type="presParOf" srcId="{5EB6C4E2-7A10-4FBD-A071-797925388C6A}" destId="{2F07EB88-4510-4CBC-8F38-20F3C48D853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E7F4B-E375-41D8-9354-1CED7D7CE94A}">
      <dsp:nvSpPr>
        <dsp:cNvPr id="0" name=""/>
        <dsp:cNvSpPr/>
      </dsp:nvSpPr>
      <dsp:spPr>
        <a:xfrm rot="10800000">
          <a:off x="2171187" y="3067"/>
          <a:ext cx="6992874" cy="131930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Consumption Private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501012" y="3067"/>
        <a:ext cx="6663049" cy="1319302"/>
      </dsp:txXfrm>
    </dsp:sp>
    <dsp:sp modelId="{E72ABC81-C9C2-485A-90BA-13AA73FF26EC}">
      <dsp:nvSpPr>
        <dsp:cNvPr id="0" name=""/>
        <dsp:cNvSpPr/>
      </dsp:nvSpPr>
      <dsp:spPr>
        <a:xfrm>
          <a:off x="1351538" y="3067"/>
          <a:ext cx="1639298" cy="131930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43CD0-0936-46F7-BB61-D751757FC904}">
      <dsp:nvSpPr>
        <dsp:cNvPr id="0" name=""/>
        <dsp:cNvSpPr/>
      </dsp:nvSpPr>
      <dsp:spPr>
        <a:xfrm rot="10800000">
          <a:off x="2035612" y="1716191"/>
          <a:ext cx="6992874" cy="1319302"/>
        </a:xfrm>
        <a:prstGeom prst="homePlat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Investment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365437" y="1716191"/>
        <a:ext cx="6663049" cy="1319302"/>
      </dsp:txXfrm>
    </dsp:sp>
    <dsp:sp modelId="{A49FC37F-719B-4EAB-AB18-6197F82E0AF6}">
      <dsp:nvSpPr>
        <dsp:cNvPr id="0" name=""/>
        <dsp:cNvSpPr/>
      </dsp:nvSpPr>
      <dsp:spPr>
        <a:xfrm>
          <a:off x="1487113" y="1716191"/>
          <a:ext cx="1096999" cy="13193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B610B-1BA0-4645-9DB3-522B20599CDD}">
      <dsp:nvSpPr>
        <dsp:cNvPr id="0" name=""/>
        <dsp:cNvSpPr/>
      </dsp:nvSpPr>
      <dsp:spPr>
        <a:xfrm rot="10800000">
          <a:off x="2091188" y="3429314"/>
          <a:ext cx="6992874" cy="1319302"/>
        </a:xfrm>
        <a:prstGeom prst="homePlat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Government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421013" y="3429314"/>
        <a:ext cx="6663049" cy="1319302"/>
      </dsp:txXfrm>
    </dsp:sp>
    <dsp:sp modelId="{E4820DFC-A98E-45DA-848A-37DC7AF4C994}">
      <dsp:nvSpPr>
        <dsp:cNvPr id="0" name=""/>
        <dsp:cNvSpPr/>
      </dsp:nvSpPr>
      <dsp:spPr>
        <a:xfrm>
          <a:off x="1431537" y="3429314"/>
          <a:ext cx="1319302" cy="131930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EAE02-3169-4E15-9ABC-E0493F58FAC9}">
      <dsp:nvSpPr>
        <dsp:cNvPr id="0" name=""/>
        <dsp:cNvSpPr/>
      </dsp:nvSpPr>
      <dsp:spPr>
        <a:xfrm rot="10800000">
          <a:off x="2091188" y="5142438"/>
          <a:ext cx="6992874" cy="1319302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Foreign Expenditure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421013" y="5142438"/>
        <a:ext cx="6663049" cy="1319302"/>
      </dsp:txXfrm>
    </dsp:sp>
    <dsp:sp modelId="{B2CE7805-D929-4D29-8EB4-D308F6430077}">
      <dsp:nvSpPr>
        <dsp:cNvPr id="0" name=""/>
        <dsp:cNvSpPr/>
      </dsp:nvSpPr>
      <dsp:spPr>
        <a:xfrm>
          <a:off x="1431537" y="5142438"/>
          <a:ext cx="1319302" cy="131930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E7F4B-E375-41D8-9354-1CED7D7CE94A}">
      <dsp:nvSpPr>
        <dsp:cNvPr id="0" name=""/>
        <dsp:cNvSpPr/>
      </dsp:nvSpPr>
      <dsp:spPr>
        <a:xfrm rot="10800000">
          <a:off x="2171187" y="3067"/>
          <a:ext cx="6992874" cy="131930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Consumption Private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501012" y="3067"/>
        <a:ext cx="6663049" cy="1319302"/>
      </dsp:txXfrm>
    </dsp:sp>
    <dsp:sp modelId="{E72ABC81-C9C2-485A-90BA-13AA73FF26EC}">
      <dsp:nvSpPr>
        <dsp:cNvPr id="0" name=""/>
        <dsp:cNvSpPr/>
      </dsp:nvSpPr>
      <dsp:spPr>
        <a:xfrm>
          <a:off x="1351538" y="3067"/>
          <a:ext cx="1639298" cy="131930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43CD0-0936-46F7-BB61-D751757FC904}">
      <dsp:nvSpPr>
        <dsp:cNvPr id="0" name=""/>
        <dsp:cNvSpPr/>
      </dsp:nvSpPr>
      <dsp:spPr>
        <a:xfrm rot="10800000">
          <a:off x="2035612" y="1716191"/>
          <a:ext cx="6992874" cy="1319302"/>
        </a:xfrm>
        <a:prstGeom prst="homePlat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Investment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365437" y="1716191"/>
        <a:ext cx="6663049" cy="1319302"/>
      </dsp:txXfrm>
    </dsp:sp>
    <dsp:sp modelId="{A49FC37F-719B-4EAB-AB18-6197F82E0AF6}">
      <dsp:nvSpPr>
        <dsp:cNvPr id="0" name=""/>
        <dsp:cNvSpPr/>
      </dsp:nvSpPr>
      <dsp:spPr>
        <a:xfrm>
          <a:off x="1487113" y="1716191"/>
          <a:ext cx="1096999" cy="13193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B610B-1BA0-4645-9DB3-522B20599CDD}">
      <dsp:nvSpPr>
        <dsp:cNvPr id="0" name=""/>
        <dsp:cNvSpPr/>
      </dsp:nvSpPr>
      <dsp:spPr>
        <a:xfrm rot="10800000">
          <a:off x="2091188" y="3429314"/>
          <a:ext cx="6992874" cy="1319302"/>
        </a:xfrm>
        <a:prstGeom prst="homePlat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Government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421013" y="3429314"/>
        <a:ext cx="6663049" cy="1319302"/>
      </dsp:txXfrm>
    </dsp:sp>
    <dsp:sp modelId="{E4820DFC-A98E-45DA-848A-37DC7AF4C994}">
      <dsp:nvSpPr>
        <dsp:cNvPr id="0" name=""/>
        <dsp:cNvSpPr/>
      </dsp:nvSpPr>
      <dsp:spPr>
        <a:xfrm>
          <a:off x="1431537" y="3429314"/>
          <a:ext cx="1319302" cy="131930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EAE02-3169-4E15-9ABC-E0493F58FAC9}">
      <dsp:nvSpPr>
        <dsp:cNvPr id="0" name=""/>
        <dsp:cNvSpPr/>
      </dsp:nvSpPr>
      <dsp:spPr>
        <a:xfrm rot="10800000">
          <a:off x="2091188" y="5142438"/>
          <a:ext cx="6992874" cy="1319302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776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rPr>
            <a:t>Foreign Expenditure</a:t>
          </a:r>
          <a:endParaRPr lang="en-US" sz="5600" kern="1200" dirty="0">
            <a:solidFill>
              <a:schemeClr val="bg1">
                <a:lumMod val="95000"/>
              </a:schemeClr>
            </a:solidFill>
            <a:latin typeface="Franklin Gothic Demi Cond" panose="020B0706030402020204" pitchFamily="34" charset="0"/>
          </a:endParaRPr>
        </a:p>
      </dsp:txBody>
      <dsp:txXfrm rot="10800000">
        <a:off x="2421013" y="5142438"/>
        <a:ext cx="6663049" cy="1319302"/>
      </dsp:txXfrm>
    </dsp:sp>
    <dsp:sp modelId="{B2CE7805-D929-4D29-8EB4-D308F6430077}">
      <dsp:nvSpPr>
        <dsp:cNvPr id="0" name=""/>
        <dsp:cNvSpPr/>
      </dsp:nvSpPr>
      <dsp:spPr>
        <a:xfrm>
          <a:off x="1431537" y="5142438"/>
          <a:ext cx="1319302" cy="131930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E7F4B-E375-41D8-9354-1CED7D7CE94A}">
      <dsp:nvSpPr>
        <dsp:cNvPr id="0" name=""/>
        <dsp:cNvSpPr/>
      </dsp:nvSpPr>
      <dsp:spPr>
        <a:xfrm rot="10800000">
          <a:off x="2078215" y="903"/>
          <a:ext cx="6992874" cy="10200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795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Demi Cond" panose="020B0706030402020204" pitchFamily="34" charset="0"/>
            </a:rPr>
            <a:t>+Consumption (Final)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2333217" y="903"/>
        <a:ext cx="6737872" cy="1020008"/>
      </dsp:txXfrm>
    </dsp:sp>
    <dsp:sp modelId="{E72ABC81-C9C2-485A-90BA-13AA73FF26EC}">
      <dsp:nvSpPr>
        <dsp:cNvPr id="0" name=""/>
        <dsp:cNvSpPr/>
      </dsp:nvSpPr>
      <dsp:spPr>
        <a:xfrm>
          <a:off x="1444510" y="903"/>
          <a:ext cx="1267411" cy="102000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43CD0-0936-46F7-BB61-D751757FC904}">
      <dsp:nvSpPr>
        <dsp:cNvPr id="0" name=""/>
        <dsp:cNvSpPr/>
      </dsp:nvSpPr>
      <dsp:spPr>
        <a:xfrm rot="10800000">
          <a:off x="1973397" y="1325391"/>
          <a:ext cx="6992874" cy="10200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795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Demi Cond" panose="020B0706030402020204" pitchFamily="34" charset="0"/>
            </a:rPr>
            <a:t>+Investment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2228399" y="1325391"/>
        <a:ext cx="6737872" cy="1020008"/>
      </dsp:txXfrm>
    </dsp:sp>
    <dsp:sp modelId="{A49FC37F-719B-4EAB-AB18-6197F82E0AF6}">
      <dsp:nvSpPr>
        <dsp:cNvPr id="0" name=""/>
        <dsp:cNvSpPr/>
      </dsp:nvSpPr>
      <dsp:spPr>
        <a:xfrm>
          <a:off x="1549328" y="1325391"/>
          <a:ext cx="848136" cy="102000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B610B-1BA0-4645-9DB3-522B20599CDD}">
      <dsp:nvSpPr>
        <dsp:cNvPr id="0" name=""/>
        <dsp:cNvSpPr/>
      </dsp:nvSpPr>
      <dsp:spPr>
        <a:xfrm rot="10800000">
          <a:off x="2016365" y="2649880"/>
          <a:ext cx="6992874" cy="10200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795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Demi Cond" panose="020B0706030402020204" pitchFamily="34" charset="0"/>
            </a:rPr>
            <a:t>+Government “Purchase”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2271367" y="2649880"/>
        <a:ext cx="6737872" cy="1020008"/>
      </dsp:txXfrm>
    </dsp:sp>
    <dsp:sp modelId="{E4820DFC-A98E-45DA-848A-37DC7AF4C994}">
      <dsp:nvSpPr>
        <dsp:cNvPr id="0" name=""/>
        <dsp:cNvSpPr/>
      </dsp:nvSpPr>
      <dsp:spPr>
        <a:xfrm>
          <a:off x="1506360" y="2649880"/>
          <a:ext cx="1020008" cy="102000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EAE02-3169-4E15-9ABC-E0493F58FAC9}">
      <dsp:nvSpPr>
        <dsp:cNvPr id="0" name=""/>
        <dsp:cNvSpPr/>
      </dsp:nvSpPr>
      <dsp:spPr>
        <a:xfrm rot="10800000">
          <a:off x="2016365" y="3974368"/>
          <a:ext cx="6992874" cy="1287290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795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Foreign Expenditure 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(Export-Import)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2338187" y="3974368"/>
        <a:ext cx="6671052" cy="1287290"/>
      </dsp:txXfrm>
    </dsp:sp>
    <dsp:sp modelId="{B2CE7805-D929-4D29-8EB4-D308F6430077}">
      <dsp:nvSpPr>
        <dsp:cNvPr id="0" name=""/>
        <dsp:cNvSpPr/>
      </dsp:nvSpPr>
      <dsp:spPr>
        <a:xfrm>
          <a:off x="1506360" y="4108009"/>
          <a:ext cx="1020008" cy="102000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76089-F725-44CC-85E0-A296731B084C}">
      <dsp:nvSpPr>
        <dsp:cNvPr id="0" name=""/>
        <dsp:cNvSpPr/>
      </dsp:nvSpPr>
      <dsp:spPr>
        <a:xfrm>
          <a:off x="0" y="0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0"/>
        <a:ext cx="8248024" cy="1644550"/>
      </dsp:txXfrm>
    </dsp:sp>
    <dsp:sp modelId="{3F1B499B-6C91-45BC-B050-C17E61363D4B}">
      <dsp:nvSpPr>
        <dsp:cNvPr id="0" name=""/>
        <dsp:cNvSpPr/>
      </dsp:nvSpPr>
      <dsp:spPr>
        <a:xfrm>
          <a:off x="508746" y="164455"/>
          <a:ext cx="141453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40416-64EB-4DAC-BAD8-634080DF0D7B}">
      <dsp:nvSpPr>
        <dsp:cNvPr id="0" name=""/>
        <dsp:cNvSpPr/>
      </dsp:nvSpPr>
      <dsp:spPr>
        <a:xfrm>
          <a:off x="0" y="1809006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hade val="51000"/>
                <a:satMod val="130000"/>
              </a:schemeClr>
            </a:gs>
            <a:gs pos="80000">
              <a:schemeClr val="accent2">
                <a:hueOff val="-727682"/>
                <a:satOff val="-41964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E</a:t>
          </a:r>
          <a:r>
            <a:rPr lang="en-US" sz="3600" kern="12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penditure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 + I + G + (</a:t>
          </a:r>
          <a:r>
            <a:rPr lang="en-US" sz="2800" kern="12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 – M)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1809006"/>
        <a:ext cx="8248024" cy="1644550"/>
      </dsp:txXfrm>
    </dsp:sp>
    <dsp:sp modelId="{46E43901-0C3A-4FE8-ABEF-7AD22D7ADCC7}">
      <dsp:nvSpPr>
        <dsp:cNvPr id="0" name=""/>
        <dsp:cNvSpPr/>
      </dsp:nvSpPr>
      <dsp:spPr>
        <a:xfrm>
          <a:off x="438586" y="1973461"/>
          <a:ext cx="155485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BC997-5A7F-4ABF-999E-BD09546AFC2A}">
      <dsp:nvSpPr>
        <dsp:cNvPr id="0" name=""/>
        <dsp:cNvSpPr/>
      </dsp:nvSpPr>
      <dsp:spPr>
        <a:xfrm>
          <a:off x="0" y="3618012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hade val="51000"/>
                <a:satMod val="130000"/>
              </a:schemeClr>
            </a:gs>
            <a:gs pos="80000">
              <a:schemeClr val="accent2">
                <a:hueOff val="-1455363"/>
                <a:satOff val="-83928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3618012"/>
        <a:ext cx="8248024" cy="1644550"/>
      </dsp:txXfrm>
    </dsp:sp>
    <dsp:sp modelId="{1EB2817D-A778-4C99-80A5-660B73DBB902}">
      <dsp:nvSpPr>
        <dsp:cNvPr id="0" name=""/>
        <dsp:cNvSpPr/>
      </dsp:nvSpPr>
      <dsp:spPr>
        <a:xfrm>
          <a:off x="475159" y="3782467"/>
          <a:ext cx="1481711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76089-F725-44CC-85E0-A296731B084C}">
      <dsp:nvSpPr>
        <dsp:cNvPr id="0" name=""/>
        <dsp:cNvSpPr/>
      </dsp:nvSpPr>
      <dsp:spPr>
        <a:xfrm>
          <a:off x="0" y="0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0"/>
        <a:ext cx="8248024" cy="1644550"/>
      </dsp:txXfrm>
    </dsp:sp>
    <dsp:sp modelId="{3F1B499B-6C91-45BC-B050-C17E61363D4B}">
      <dsp:nvSpPr>
        <dsp:cNvPr id="0" name=""/>
        <dsp:cNvSpPr/>
      </dsp:nvSpPr>
      <dsp:spPr>
        <a:xfrm>
          <a:off x="508746" y="164455"/>
          <a:ext cx="141453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40416-64EB-4DAC-BAD8-634080DF0D7B}">
      <dsp:nvSpPr>
        <dsp:cNvPr id="0" name=""/>
        <dsp:cNvSpPr/>
      </dsp:nvSpPr>
      <dsp:spPr>
        <a:xfrm>
          <a:off x="0" y="1809006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hade val="51000"/>
                <a:satMod val="130000"/>
              </a:schemeClr>
            </a:gs>
            <a:gs pos="80000">
              <a:schemeClr val="accent2">
                <a:hueOff val="-727682"/>
                <a:satOff val="-41964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E</a:t>
          </a:r>
          <a:r>
            <a:rPr lang="en-US" sz="3600" kern="12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penditure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 + I + G + (</a:t>
          </a:r>
          <a:r>
            <a:rPr lang="en-US" sz="2800" kern="1200" dirty="0" smtClean="0">
              <a:solidFill>
                <a:srgbClr val="92D050"/>
              </a:solidFill>
              <a:latin typeface="Franklin Gothic Demi Cond" panose="020B0706030402020204" pitchFamily="34" charset="0"/>
            </a:rPr>
            <a:t>X</a:t>
          </a: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 – M)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1809006"/>
        <a:ext cx="8248024" cy="1644550"/>
      </dsp:txXfrm>
    </dsp:sp>
    <dsp:sp modelId="{46E43901-0C3A-4FE8-ABEF-7AD22D7ADCC7}">
      <dsp:nvSpPr>
        <dsp:cNvPr id="0" name=""/>
        <dsp:cNvSpPr/>
      </dsp:nvSpPr>
      <dsp:spPr>
        <a:xfrm>
          <a:off x="438586" y="1973461"/>
          <a:ext cx="155485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BC997-5A7F-4ABF-999E-BD09546AFC2A}">
      <dsp:nvSpPr>
        <dsp:cNvPr id="0" name=""/>
        <dsp:cNvSpPr/>
      </dsp:nvSpPr>
      <dsp:spPr>
        <a:xfrm>
          <a:off x="0" y="3618012"/>
          <a:ext cx="10515600" cy="16445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hade val="51000"/>
                <a:satMod val="130000"/>
              </a:schemeClr>
            </a:gs>
            <a:gs pos="80000">
              <a:schemeClr val="accent2">
                <a:hueOff val="-1455363"/>
                <a:satOff val="-83928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Total Value of Sale – Cost of intermediate goods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3618012"/>
        <a:ext cx="8248024" cy="1644550"/>
      </dsp:txXfrm>
    </dsp:sp>
    <dsp:sp modelId="{1EB2817D-A778-4C99-80A5-660B73DBB902}">
      <dsp:nvSpPr>
        <dsp:cNvPr id="0" name=""/>
        <dsp:cNvSpPr/>
      </dsp:nvSpPr>
      <dsp:spPr>
        <a:xfrm>
          <a:off x="475159" y="3782467"/>
          <a:ext cx="1481711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762FC-3CCB-4988-A531-410115B30419}">
      <dsp:nvSpPr>
        <dsp:cNvPr id="0" name=""/>
        <dsp:cNvSpPr/>
      </dsp:nvSpPr>
      <dsp:spPr>
        <a:xfrm>
          <a:off x="283986" y="4540"/>
          <a:ext cx="3104757" cy="266114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8180C-16D9-48D2-B7A5-A2DF8B051B40}">
      <dsp:nvSpPr>
        <dsp:cNvPr id="0" name=""/>
        <dsp:cNvSpPr/>
      </dsp:nvSpPr>
      <dsp:spPr>
        <a:xfrm>
          <a:off x="283986" y="2004587"/>
          <a:ext cx="3104757" cy="638674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Underground Economy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83986" y="2004587"/>
        <a:ext cx="3104757" cy="638674"/>
      </dsp:txXfrm>
    </dsp:sp>
    <dsp:sp modelId="{550A4989-3DEC-416D-A1B2-37728946B8A6}">
      <dsp:nvSpPr>
        <dsp:cNvPr id="0" name=""/>
        <dsp:cNvSpPr/>
      </dsp:nvSpPr>
      <dsp:spPr>
        <a:xfrm>
          <a:off x="4012046" y="4540"/>
          <a:ext cx="2491506" cy="266114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628C9-7D43-4149-8D66-6C04A0A4454A}">
      <dsp:nvSpPr>
        <dsp:cNvPr id="0" name=""/>
        <dsp:cNvSpPr/>
      </dsp:nvSpPr>
      <dsp:spPr>
        <a:xfrm>
          <a:off x="3705421" y="1725333"/>
          <a:ext cx="3104757" cy="922693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Non-Marketed Activities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3705421" y="1725333"/>
        <a:ext cx="3104757" cy="922693"/>
      </dsp:txXfrm>
    </dsp:sp>
    <dsp:sp modelId="{B955BF90-D151-40BE-941A-F58F4171C3DE}">
      <dsp:nvSpPr>
        <dsp:cNvPr id="0" name=""/>
        <dsp:cNvSpPr/>
      </dsp:nvSpPr>
      <dsp:spPr>
        <a:xfrm>
          <a:off x="7126855" y="4540"/>
          <a:ext cx="3104757" cy="266114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510BB-7997-429E-8839-972D3AC3533E}">
      <dsp:nvSpPr>
        <dsp:cNvPr id="0" name=""/>
        <dsp:cNvSpPr/>
      </dsp:nvSpPr>
      <dsp:spPr>
        <a:xfrm>
          <a:off x="7126855" y="1867342"/>
          <a:ext cx="3104757" cy="638674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Barter Exchanges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126855" y="1867342"/>
        <a:ext cx="3104757" cy="638674"/>
      </dsp:txXfrm>
    </dsp:sp>
    <dsp:sp modelId="{8DC180E0-7DA2-45F1-B346-636F6A2665CB}">
      <dsp:nvSpPr>
        <dsp:cNvPr id="0" name=""/>
        <dsp:cNvSpPr/>
      </dsp:nvSpPr>
      <dsp:spPr>
        <a:xfrm>
          <a:off x="283986" y="2976161"/>
          <a:ext cx="3104757" cy="266114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A04BA-3271-4677-A617-FEE19D8167E5}">
      <dsp:nvSpPr>
        <dsp:cNvPr id="0" name=""/>
        <dsp:cNvSpPr/>
      </dsp:nvSpPr>
      <dsp:spPr>
        <a:xfrm>
          <a:off x="283986" y="4976208"/>
          <a:ext cx="3104757" cy="638674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-ve Externality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83986" y="4976208"/>
        <a:ext cx="3104757" cy="638674"/>
      </dsp:txXfrm>
    </dsp:sp>
    <dsp:sp modelId="{78C832F5-AE5F-4647-BA75-DD6765A081FB}">
      <dsp:nvSpPr>
        <dsp:cNvPr id="0" name=""/>
        <dsp:cNvSpPr/>
      </dsp:nvSpPr>
      <dsp:spPr>
        <a:xfrm>
          <a:off x="3705421" y="2976161"/>
          <a:ext cx="3104757" cy="266114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989B1-B47B-43DB-A291-7ACBD77E29B2}">
      <dsp:nvSpPr>
        <dsp:cNvPr id="0" name=""/>
        <dsp:cNvSpPr/>
      </dsp:nvSpPr>
      <dsp:spPr>
        <a:xfrm>
          <a:off x="3705421" y="5003173"/>
          <a:ext cx="3104757" cy="638674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Opportunity cost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3705421" y="5003173"/>
        <a:ext cx="3104757" cy="638674"/>
      </dsp:txXfrm>
    </dsp:sp>
    <dsp:sp modelId="{936683C5-6A97-4227-8999-AFA6CDD4FCE5}">
      <dsp:nvSpPr>
        <dsp:cNvPr id="0" name=""/>
        <dsp:cNvSpPr/>
      </dsp:nvSpPr>
      <dsp:spPr>
        <a:xfrm>
          <a:off x="7388322" y="2976161"/>
          <a:ext cx="2581823" cy="2661145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09477-42AB-4E91-8858-8C3118ABBEEB}">
      <dsp:nvSpPr>
        <dsp:cNvPr id="0" name=""/>
        <dsp:cNvSpPr/>
      </dsp:nvSpPr>
      <dsp:spPr>
        <a:xfrm>
          <a:off x="7126855" y="4976208"/>
          <a:ext cx="3104757" cy="638674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Franklin Gothic Demi Cond" panose="020B0706030402020204" pitchFamily="34" charset="0"/>
            </a:rPr>
            <a:t>Income Inequality</a:t>
          </a:r>
          <a:endParaRPr lang="en-US" sz="28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7126855" y="4976208"/>
        <a:ext cx="3104757" cy="63867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078D2-D68E-4FAE-9B7B-CACF24C35FDE}">
      <dsp:nvSpPr>
        <dsp:cNvPr id="0" name=""/>
        <dsp:cNvSpPr/>
      </dsp:nvSpPr>
      <dsp:spPr>
        <a:xfrm>
          <a:off x="4541168" y="217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smtClean="0">
              <a:latin typeface="Franklin Gothic Medium Cond" panose="020B0606030402020204" pitchFamily="34" charset="0"/>
            </a:rPr>
            <a:t>Formulas</a:t>
          </a:r>
          <a:endParaRPr lang="en-US" sz="3800" strike="sngStrike" kern="1200" dirty="0">
            <a:latin typeface="Franklin Gothic Medium Cond" panose="020B0606030402020204" pitchFamily="34" charset="0"/>
          </a:endParaRPr>
        </a:p>
      </dsp:txBody>
      <dsp:txXfrm>
        <a:off x="4541168" y="217"/>
        <a:ext cx="2824373" cy="1277418"/>
      </dsp:txXfrm>
    </dsp:sp>
    <dsp:sp modelId="{653F5ED0-E621-46EB-AEC5-748067A8DC68}">
      <dsp:nvSpPr>
        <dsp:cNvPr id="0" name=""/>
        <dsp:cNvSpPr/>
      </dsp:nvSpPr>
      <dsp:spPr>
        <a:xfrm>
          <a:off x="3150058" y="217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36D6AE-128E-4DD2-8762-766112FED699}">
      <dsp:nvSpPr>
        <dsp:cNvPr id="0" name=""/>
        <dsp:cNvSpPr/>
      </dsp:nvSpPr>
      <dsp:spPr>
        <a:xfrm>
          <a:off x="3150058" y="1488410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strike="sngStrike" kern="1200" smtClean="0">
              <a:latin typeface="Franklin Gothic Medium Cond" panose="020B0606030402020204" pitchFamily="34" charset="0"/>
            </a:rPr>
            <a:t>Calculation Methods</a:t>
          </a:r>
          <a:endParaRPr lang="en-US" sz="3800" strike="sngStrike" kern="1200" dirty="0">
            <a:latin typeface="Franklin Gothic Medium Cond" panose="020B0606030402020204" pitchFamily="34" charset="0"/>
          </a:endParaRPr>
        </a:p>
      </dsp:txBody>
      <dsp:txXfrm>
        <a:off x="3150058" y="1488410"/>
        <a:ext cx="2824373" cy="1277418"/>
      </dsp:txXfrm>
    </dsp:sp>
    <dsp:sp modelId="{55F50DC3-8263-4EEF-AAA0-6731C5D3D1BD}">
      <dsp:nvSpPr>
        <dsp:cNvPr id="0" name=""/>
        <dsp:cNvSpPr/>
      </dsp:nvSpPr>
      <dsp:spPr>
        <a:xfrm>
          <a:off x="6100896" y="1488410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75F4CB-ABF1-403A-A92E-840F2819C63C}">
      <dsp:nvSpPr>
        <dsp:cNvPr id="0" name=""/>
        <dsp:cNvSpPr/>
      </dsp:nvSpPr>
      <dsp:spPr>
        <a:xfrm>
          <a:off x="4541168" y="2976603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Medium Cond" panose="020B0606030402020204" pitchFamily="34" charset="0"/>
            </a:rPr>
            <a:t>CSO modification</a:t>
          </a:r>
        </a:p>
      </dsp:txBody>
      <dsp:txXfrm>
        <a:off x="4541168" y="2976603"/>
        <a:ext cx="2824373" cy="1277418"/>
      </dsp:txXfrm>
    </dsp:sp>
    <dsp:sp modelId="{20F3F390-C0C9-4CC6-96FE-B2A61FDE6A76}">
      <dsp:nvSpPr>
        <dsp:cNvPr id="0" name=""/>
        <dsp:cNvSpPr/>
      </dsp:nvSpPr>
      <dsp:spPr>
        <a:xfrm>
          <a:off x="3150058" y="2976603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7102FC-13FE-47C3-90AE-44423CF5E1BD}">
      <dsp:nvSpPr>
        <dsp:cNvPr id="0" name=""/>
        <dsp:cNvSpPr/>
      </dsp:nvSpPr>
      <dsp:spPr>
        <a:xfrm>
          <a:off x="3150058" y="4464796"/>
          <a:ext cx="2824373" cy="12774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Medium Cond" panose="020B0606030402020204" pitchFamily="34" charset="0"/>
            </a:rPr>
            <a:t>Survey Data</a:t>
          </a:r>
        </a:p>
      </dsp:txBody>
      <dsp:txXfrm>
        <a:off x="3150058" y="4464796"/>
        <a:ext cx="2824373" cy="1277418"/>
      </dsp:txXfrm>
    </dsp:sp>
    <dsp:sp modelId="{2B9B72FD-41A0-434F-A8CE-03C408351A79}">
      <dsp:nvSpPr>
        <dsp:cNvPr id="0" name=""/>
        <dsp:cNvSpPr/>
      </dsp:nvSpPr>
      <dsp:spPr>
        <a:xfrm>
          <a:off x="6100896" y="4464796"/>
          <a:ext cx="1264644" cy="1277418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DA644-E935-49BD-81A4-5C5726969250}">
      <dsp:nvSpPr>
        <dsp:cNvPr id="0" name=""/>
        <dsp:cNvSpPr/>
      </dsp:nvSpPr>
      <dsp:spPr>
        <a:xfrm>
          <a:off x="1412" y="236404"/>
          <a:ext cx="1197438" cy="1197438"/>
        </a:xfrm>
        <a:prstGeom prst="chord">
          <a:avLst>
            <a:gd name="adj1" fmla="val 4800000"/>
            <a:gd name="adj2" fmla="val 1680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6D74A75-48A2-4AE2-8ED8-1DB026212AAC}">
      <dsp:nvSpPr>
        <dsp:cNvPr id="0" name=""/>
        <dsp:cNvSpPr/>
      </dsp:nvSpPr>
      <dsp:spPr>
        <a:xfrm>
          <a:off x="121156" y="356148"/>
          <a:ext cx="957950" cy="957950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2472D5-6258-4C1D-AD23-5991E5DFC3C7}">
      <dsp:nvSpPr>
        <dsp:cNvPr id="0" name=""/>
        <dsp:cNvSpPr/>
      </dsp:nvSpPr>
      <dsp:spPr>
        <a:xfrm rot="16200000">
          <a:off x="-1375641" y="2930641"/>
          <a:ext cx="3472572" cy="718463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Primary</a:t>
          </a:r>
          <a:endParaRPr lang="en-US" sz="55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>
        <a:off x="-1375641" y="2930641"/>
        <a:ext cx="3472572" cy="718463"/>
      </dsp:txXfrm>
    </dsp:sp>
    <dsp:sp modelId="{C5C4FF6F-9F2B-4324-B6E0-014D17F77B29}">
      <dsp:nvSpPr>
        <dsp:cNvPr id="0" name=""/>
        <dsp:cNvSpPr/>
      </dsp:nvSpPr>
      <dsp:spPr>
        <a:xfrm>
          <a:off x="839619" y="236404"/>
          <a:ext cx="2394877" cy="4789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Agriculture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Forestry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Fishing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Mining</a:t>
          </a:r>
          <a:endParaRPr lang="en-US" sz="3100" kern="1200" dirty="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839619" y="236404"/>
        <a:ext cx="2394877" cy="4789754"/>
      </dsp:txXfrm>
    </dsp:sp>
    <dsp:sp modelId="{0178D113-867B-4D80-91BB-286394663AA7}">
      <dsp:nvSpPr>
        <dsp:cNvPr id="0" name=""/>
        <dsp:cNvSpPr/>
      </dsp:nvSpPr>
      <dsp:spPr>
        <a:xfrm>
          <a:off x="3641257" y="236404"/>
          <a:ext cx="1197438" cy="1197438"/>
        </a:xfrm>
        <a:prstGeom prst="chord">
          <a:avLst>
            <a:gd name="adj1" fmla="val 4800000"/>
            <a:gd name="adj2" fmla="val 1680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4A42721-CBF9-4438-AF20-210870475639}">
      <dsp:nvSpPr>
        <dsp:cNvPr id="0" name=""/>
        <dsp:cNvSpPr/>
      </dsp:nvSpPr>
      <dsp:spPr>
        <a:xfrm>
          <a:off x="3761001" y="356148"/>
          <a:ext cx="957950" cy="957950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hade val="51000"/>
                <a:satMod val="130000"/>
              </a:schemeClr>
            </a:gs>
            <a:gs pos="80000">
              <a:schemeClr val="accent2">
                <a:hueOff val="-727682"/>
                <a:satOff val="-41964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97A75E-CDEF-40E3-BBC1-F7FB8E5B5265}">
      <dsp:nvSpPr>
        <dsp:cNvPr id="0" name=""/>
        <dsp:cNvSpPr/>
      </dsp:nvSpPr>
      <dsp:spPr>
        <a:xfrm rot="16200000">
          <a:off x="2264203" y="2930641"/>
          <a:ext cx="3472572" cy="718463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smtClean="0">
              <a:solidFill>
                <a:srgbClr val="002060"/>
              </a:solidFill>
              <a:latin typeface="Franklin Gothic Medium Cond" panose="020B0606030402020204" pitchFamily="34" charset="0"/>
            </a:rPr>
            <a:t>Secondary</a:t>
          </a:r>
          <a:endParaRPr lang="en-US" sz="5500" kern="120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>
        <a:off x="2264203" y="2930641"/>
        <a:ext cx="3472572" cy="718463"/>
      </dsp:txXfrm>
    </dsp:sp>
    <dsp:sp modelId="{ABE2993B-577B-47E1-8506-7FA3C7EF204D}">
      <dsp:nvSpPr>
        <dsp:cNvPr id="0" name=""/>
        <dsp:cNvSpPr/>
      </dsp:nvSpPr>
      <dsp:spPr>
        <a:xfrm>
          <a:off x="4479464" y="236404"/>
          <a:ext cx="2394877" cy="4789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Manufacturing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Power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Gas-Water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4479464" y="236404"/>
        <a:ext cx="2394877" cy="4789754"/>
      </dsp:txXfrm>
    </dsp:sp>
    <dsp:sp modelId="{C265099A-0B34-4EF3-B0CB-56CEA98FAB43}">
      <dsp:nvSpPr>
        <dsp:cNvPr id="0" name=""/>
        <dsp:cNvSpPr/>
      </dsp:nvSpPr>
      <dsp:spPr>
        <a:xfrm>
          <a:off x="7281102" y="236404"/>
          <a:ext cx="1197438" cy="1197438"/>
        </a:xfrm>
        <a:prstGeom prst="chord">
          <a:avLst>
            <a:gd name="adj1" fmla="val 4800000"/>
            <a:gd name="adj2" fmla="val 1680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EB7D20D-BEC3-447D-B120-55874FA4F14C}">
      <dsp:nvSpPr>
        <dsp:cNvPr id="0" name=""/>
        <dsp:cNvSpPr/>
      </dsp:nvSpPr>
      <dsp:spPr>
        <a:xfrm>
          <a:off x="7400846" y="356148"/>
          <a:ext cx="957950" cy="95795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hade val="51000"/>
                <a:satMod val="130000"/>
              </a:schemeClr>
            </a:gs>
            <a:gs pos="80000">
              <a:schemeClr val="accent2">
                <a:hueOff val="-1455363"/>
                <a:satOff val="-83928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556877-7156-436B-BE7D-FBC4543AEA26}">
      <dsp:nvSpPr>
        <dsp:cNvPr id="0" name=""/>
        <dsp:cNvSpPr/>
      </dsp:nvSpPr>
      <dsp:spPr>
        <a:xfrm rot="16200000">
          <a:off x="5904048" y="2930641"/>
          <a:ext cx="3472572" cy="718463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smtClean="0">
              <a:solidFill>
                <a:srgbClr val="002060"/>
              </a:solidFill>
              <a:latin typeface="Franklin Gothic Medium Cond" panose="020B0606030402020204" pitchFamily="34" charset="0"/>
            </a:rPr>
            <a:t>Tertiary</a:t>
          </a:r>
          <a:endParaRPr lang="en-US" sz="5500" kern="120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>
        <a:off x="5904048" y="2930641"/>
        <a:ext cx="3472572" cy="718463"/>
      </dsp:txXfrm>
    </dsp:sp>
    <dsp:sp modelId="{8284BE1D-A9AE-47DF-AAC5-F0E927E5B9B6}">
      <dsp:nvSpPr>
        <dsp:cNvPr id="0" name=""/>
        <dsp:cNvSpPr/>
      </dsp:nvSpPr>
      <dsp:spPr>
        <a:xfrm>
          <a:off x="8119309" y="236404"/>
          <a:ext cx="2394877" cy="4789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Transport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Communication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Trade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Banking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Insurance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Computer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Public Administration</a:t>
          </a:r>
          <a:endParaRPr lang="en-US" sz="3100" kern="120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Medium Cond" panose="020B0606030402020204" pitchFamily="34" charset="0"/>
            </a:rPr>
            <a:t>Defense</a:t>
          </a:r>
          <a:endParaRPr lang="en-US" sz="3100" kern="1200" dirty="0">
            <a:solidFill>
              <a:schemeClr val="accent4">
                <a:lumMod val="20000"/>
                <a:lumOff val="80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8119309" y="236404"/>
        <a:ext cx="2394877" cy="478975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8A066-A24C-4818-9F8F-B56D01EEC148}">
      <dsp:nvSpPr>
        <dsp:cNvPr id="0" name=""/>
        <dsp:cNvSpPr/>
      </dsp:nvSpPr>
      <dsp:spPr>
        <a:xfrm rot="16200000">
          <a:off x="-1489447" y="2753143"/>
          <a:ext cx="4104799" cy="76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71723" bIns="0" numCol="1" spcCol="1270" anchor="t" anchorCtr="0">
          <a:noAutofit/>
        </a:bodyPr>
        <a:lstStyle/>
        <a:p>
          <a:pPr lvl="0" algn="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>
              <a:solidFill>
                <a:schemeClr val="bg1"/>
              </a:solidFill>
              <a:latin typeface="Franklin Gothic Medium Cond" panose="020B0606030402020204" pitchFamily="34" charset="0"/>
            </a:rPr>
            <a:t>Goods </a:t>
          </a:r>
          <a:endParaRPr lang="en-US" sz="5800" kern="120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-1489447" y="2753143"/>
        <a:ext cx="4104799" cy="761638"/>
      </dsp:txXfrm>
    </dsp:sp>
    <dsp:sp modelId="{3FBC2831-55A4-4F35-BD29-76D5623975E5}">
      <dsp:nvSpPr>
        <dsp:cNvPr id="0" name=""/>
        <dsp:cNvSpPr/>
      </dsp:nvSpPr>
      <dsp:spPr>
        <a:xfrm>
          <a:off x="943771" y="1081563"/>
          <a:ext cx="3793766" cy="410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824" tIns="671723" rIns="369824" bIns="369824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ASI</a:t>
          </a:r>
          <a:endParaRPr lang="en-US" sz="4100" kern="1200" dirty="0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IIP</a:t>
          </a:r>
          <a:endParaRPr lang="en-US" sz="4100" kern="1200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Economic census</a:t>
          </a:r>
          <a:endParaRPr lang="en-US" sz="4100" kern="1200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smtClean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rPr>
            <a:t>NSSO Surveys</a:t>
          </a:r>
          <a:endParaRPr lang="en-US" sz="4100" kern="1200">
            <a:solidFill>
              <a:schemeClr val="bg2">
                <a:lumMod val="10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943771" y="1081563"/>
        <a:ext cx="3793766" cy="4104799"/>
      </dsp:txXfrm>
    </dsp:sp>
    <dsp:sp modelId="{8289EA33-6F9C-4FB5-855C-F7DB9029F20C}">
      <dsp:nvSpPr>
        <dsp:cNvPr id="0" name=""/>
        <dsp:cNvSpPr/>
      </dsp:nvSpPr>
      <dsp:spPr>
        <a:xfrm>
          <a:off x="-64668" y="76200"/>
          <a:ext cx="2016878" cy="152327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16A44-4DE0-4C8A-A6DF-F85E2BF217C2}">
      <dsp:nvSpPr>
        <dsp:cNvPr id="0" name=""/>
        <dsp:cNvSpPr/>
      </dsp:nvSpPr>
      <dsp:spPr>
        <a:xfrm rot="16200000">
          <a:off x="4353283" y="2753143"/>
          <a:ext cx="4104799" cy="761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71723" bIns="0" numCol="1" spcCol="1270" anchor="t" anchorCtr="0">
          <a:noAutofit/>
        </a:bodyPr>
        <a:lstStyle/>
        <a:p>
          <a:pPr lvl="0" algn="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>
              <a:solidFill>
                <a:schemeClr val="bg1"/>
              </a:solidFill>
              <a:latin typeface="Franklin Gothic Medium Cond" panose="020B0606030402020204" pitchFamily="34" charset="0"/>
            </a:rPr>
            <a:t>Services</a:t>
          </a:r>
          <a:endParaRPr lang="en-US" sz="5800" kern="120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4353283" y="2753143"/>
        <a:ext cx="4104799" cy="761638"/>
      </dsp:txXfrm>
    </dsp:sp>
    <dsp:sp modelId="{B844CF46-6E1C-45BE-9E6B-5BD374A8E702}">
      <dsp:nvSpPr>
        <dsp:cNvPr id="0" name=""/>
        <dsp:cNvSpPr/>
      </dsp:nvSpPr>
      <dsp:spPr>
        <a:xfrm>
          <a:off x="6786502" y="1081563"/>
          <a:ext cx="3793766" cy="4104799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824" tIns="671723" rIns="369824" bIns="369824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smtClean="0">
              <a:solidFill>
                <a:schemeClr val="bg1"/>
              </a:solidFill>
              <a:latin typeface="Franklin Gothic Medium Cond" panose="020B0606030402020204" pitchFamily="34" charset="0"/>
            </a:rPr>
            <a:t>CBDT</a:t>
          </a:r>
          <a:endParaRPr lang="en-US" sz="4100" kern="1200">
            <a:solidFill>
              <a:schemeClr val="bg1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CBEC</a:t>
          </a:r>
          <a:endParaRPr lang="en-US" sz="41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CPI-Indexes</a:t>
          </a:r>
          <a:endParaRPr lang="en-US" sz="41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6786502" y="1081563"/>
        <a:ext cx="3793766" cy="4104799"/>
      </dsp:txXfrm>
    </dsp:sp>
    <dsp:sp modelId="{EE4B4354-C441-48C2-8164-3CB8AEB5C121}">
      <dsp:nvSpPr>
        <dsp:cNvPr id="0" name=""/>
        <dsp:cNvSpPr/>
      </dsp:nvSpPr>
      <dsp:spPr>
        <a:xfrm>
          <a:off x="5727482" y="76200"/>
          <a:ext cx="2118039" cy="152327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76089-F725-44CC-85E0-A296731B084C}">
      <dsp:nvSpPr>
        <dsp:cNvPr id="0" name=""/>
        <dsp:cNvSpPr/>
      </dsp:nvSpPr>
      <dsp:spPr>
        <a:xfrm>
          <a:off x="0" y="0"/>
          <a:ext cx="10515600" cy="164455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Inc</a:t>
          </a:r>
          <a:r>
            <a:rPr lang="en-US" sz="3600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o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me Method (WIPR</a:t>
          </a:r>
          <a:r>
            <a:rPr lang="en-US" sz="3600" strike="sngStrike" kern="1200" dirty="0" smtClean="0">
              <a:solidFill>
                <a:srgbClr val="00B0F0"/>
              </a:solidFill>
              <a:latin typeface="Franklin Gothic Demi Cond" panose="020B0706030402020204" pitchFamily="34" charset="0"/>
            </a:rPr>
            <a:t>0</a:t>
          </a: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W+I+P+R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Wages, interest, profit, rent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0"/>
        <a:ext cx="8248024" cy="1644550"/>
      </dsp:txXfrm>
    </dsp:sp>
    <dsp:sp modelId="{3F1B499B-6C91-45BC-B050-C17E61363D4B}">
      <dsp:nvSpPr>
        <dsp:cNvPr id="0" name=""/>
        <dsp:cNvSpPr/>
      </dsp:nvSpPr>
      <dsp:spPr>
        <a:xfrm>
          <a:off x="508746" y="164455"/>
          <a:ext cx="141453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40416-64EB-4DAC-BAD8-634080DF0D7B}">
      <dsp:nvSpPr>
        <dsp:cNvPr id="0" name=""/>
        <dsp:cNvSpPr/>
      </dsp:nvSpPr>
      <dsp:spPr>
        <a:xfrm>
          <a:off x="0" y="1809006"/>
          <a:ext cx="10515600" cy="16445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strike="sngStrike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Expenditure</a:t>
          </a:r>
          <a:endParaRPr lang="en-US" sz="3600" strike="sngStrike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C + I + G + (X – M)</a:t>
          </a:r>
          <a:endParaRPr lang="en-US" sz="2800" strike="sngStrike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Consumption, investment, Govt. purchase,  Net export</a:t>
          </a:r>
          <a:endParaRPr lang="en-US" sz="2800" strike="sngStrike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2267575" y="1809006"/>
        <a:ext cx="8248024" cy="1644550"/>
      </dsp:txXfrm>
    </dsp:sp>
    <dsp:sp modelId="{46E43901-0C3A-4FE8-ABEF-7AD22D7ADCC7}">
      <dsp:nvSpPr>
        <dsp:cNvPr id="0" name=""/>
        <dsp:cNvSpPr/>
      </dsp:nvSpPr>
      <dsp:spPr>
        <a:xfrm>
          <a:off x="438586" y="1973461"/>
          <a:ext cx="1554857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BC997-5A7F-4ABF-999E-BD09546AFC2A}">
      <dsp:nvSpPr>
        <dsp:cNvPr id="0" name=""/>
        <dsp:cNvSpPr/>
      </dsp:nvSpPr>
      <dsp:spPr>
        <a:xfrm>
          <a:off x="0" y="3618012"/>
          <a:ext cx="10515600" cy="164455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Production: Gross Value Added (GVA)</a:t>
          </a:r>
          <a:endParaRPr lang="en-US" sz="36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bg2">
                  <a:lumMod val="10000"/>
                </a:schemeClr>
              </a:solidFill>
              <a:latin typeface="Franklin Gothic Demi Cond" panose="020B0706030402020204" pitchFamily="34" charset="0"/>
            </a:rPr>
            <a:t>Total Value of Sale – Cost of intermediate goods</a:t>
          </a:r>
          <a:endParaRPr lang="en-US" sz="2800" kern="1200" dirty="0">
            <a:solidFill>
              <a:schemeClr val="bg2">
                <a:lumMod val="10000"/>
              </a:schemeClr>
            </a:solidFill>
            <a:latin typeface="Franklin Gothic Demi Cond" panose="020B0706030402020204" pitchFamily="34" charset="0"/>
          </a:endParaRPr>
        </a:p>
      </dsp:txBody>
      <dsp:txXfrm>
        <a:off x="2267575" y="3618012"/>
        <a:ext cx="8248024" cy="1644550"/>
      </dsp:txXfrm>
    </dsp:sp>
    <dsp:sp modelId="{1EB2817D-A778-4C99-80A5-660B73DBB902}">
      <dsp:nvSpPr>
        <dsp:cNvPr id="0" name=""/>
        <dsp:cNvSpPr/>
      </dsp:nvSpPr>
      <dsp:spPr>
        <a:xfrm>
          <a:off x="475159" y="3782467"/>
          <a:ext cx="1481711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5CD4E-848E-4EA0-B6BE-79BDF7E0C1CA}">
      <dsp:nvSpPr>
        <dsp:cNvPr id="0" name=""/>
        <dsp:cNvSpPr/>
      </dsp:nvSpPr>
      <dsp:spPr>
        <a:xfrm rot="10800000">
          <a:off x="1267899" y="1694"/>
          <a:ext cx="4192684" cy="105089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416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30623" y="1694"/>
        <a:ext cx="3929960" cy="1050895"/>
      </dsp:txXfrm>
    </dsp:sp>
    <dsp:sp modelId="{07516420-D5C0-4DB8-8F05-0EB449147D05}">
      <dsp:nvSpPr>
        <dsp:cNvPr id="0" name=""/>
        <dsp:cNvSpPr/>
      </dsp:nvSpPr>
      <dsp:spPr>
        <a:xfrm>
          <a:off x="844204" y="1694"/>
          <a:ext cx="847389" cy="105089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6DEA-047F-4DD6-B654-42369DAA3DCA}">
      <dsp:nvSpPr>
        <dsp:cNvPr id="0" name=""/>
        <dsp:cNvSpPr/>
      </dsp:nvSpPr>
      <dsp:spPr>
        <a:xfrm rot="10800000">
          <a:off x="1527227" y="1366290"/>
          <a:ext cx="3987032" cy="105089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416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789951" y="1366290"/>
        <a:ext cx="3724308" cy="1050895"/>
      </dsp:txXfrm>
    </dsp:sp>
    <dsp:sp modelId="{E2392DD1-6E49-4ECB-AA6D-76497FE51D2B}">
      <dsp:nvSpPr>
        <dsp:cNvPr id="0" name=""/>
        <dsp:cNvSpPr/>
      </dsp:nvSpPr>
      <dsp:spPr>
        <a:xfrm>
          <a:off x="790527" y="1366290"/>
          <a:ext cx="1267747" cy="105089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12138-A158-42E5-930C-264E378308EE}">
      <dsp:nvSpPr>
        <dsp:cNvPr id="0" name=""/>
        <dsp:cNvSpPr/>
      </dsp:nvSpPr>
      <dsp:spPr>
        <a:xfrm rot="10800000">
          <a:off x="1318775" y="2730886"/>
          <a:ext cx="4192684" cy="105089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416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81499" y="2730886"/>
        <a:ext cx="3929960" cy="1050895"/>
      </dsp:txXfrm>
    </dsp:sp>
    <dsp:sp modelId="{060CB40C-5E26-4CA2-9ACF-D3A7678D1F9D}">
      <dsp:nvSpPr>
        <dsp:cNvPr id="0" name=""/>
        <dsp:cNvSpPr/>
      </dsp:nvSpPr>
      <dsp:spPr>
        <a:xfrm>
          <a:off x="793328" y="2730886"/>
          <a:ext cx="1050895" cy="1050895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E510E-96D9-467D-9065-0825B64E08D9}">
      <dsp:nvSpPr>
        <dsp:cNvPr id="0" name=""/>
        <dsp:cNvSpPr/>
      </dsp:nvSpPr>
      <dsp:spPr>
        <a:xfrm rot="10800000">
          <a:off x="1377557" y="4095481"/>
          <a:ext cx="4192684" cy="105089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416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640281" y="4095481"/>
        <a:ext cx="3929960" cy="1050895"/>
      </dsp:txXfrm>
    </dsp:sp>
    <dsp:sp modelId="{689DC13B-33D7-4928-8DAD-A0F752AC35FC}">
      <dsp:nvSpPr>
        <dsp:cNvPr id="0" name=""/>
        <dsp:cNvSpPr/>
      </dsp:nvSpPr>
      <dsp:spPr>
        <a:xfrm>
          <a:off x="734546" y="4095481"/>
          <a:ext cx="1286022" cy="105089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5CD4E-848E-4EA0-B6BE-79BDF7E0C1CA}">
      <dsp:nvSpPr>
        <dsp:cNvPr id="0" name=""/>
        <dsp:cNvSpPr/>
      </dsp:nvSpPr>
      <dsp:spPr>
        <a:xfrm rot="10800000">
          <a:off x="1225913" y="71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488802" y="71"/>
        <a:ext cx="3762574" cy="1051558"/>
      </dsp:txXfrm>
    </dsp:sp>
    <dsp:sp modelId="{07516420-D5C0-4DB8-8F05-0EB449147D05}">
      <dsp:nvSpPr>
        <dsp:cNvPr id="0" name=""/>
        <dsp:cNvSpPr/>
      </dsp:nvSpPr>
      <dsp:spPr>
        <a:xfrm>
          <a:off x="801951" y="71"/>
          <a:ext cx="847924" cy="105155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6DEA-047F-4DD6-B654-42369DAA3DCA}">
      <dsp:nvSpPr>
        <dsp:cNvPr id="0" name=""/>
        <dsp:cNvSpPr/>
      </dsp:nvSpPr>
      <dsp:spPr>
        <a:xfrm rot="10800000">
          <a:off x="1479156" y="1365528"/>
          <a:ext cx="3828014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742045" y="1365528"/>
        <a:ext cx="3565125" cy="1051558"/>
      </dsp:txXfrm>
    </dsp:sp>
    <dsp:sp modelId="{E2392DD1-6E49-4ECB-AA6D-76497FE51D2B}">
      <dsp:nvSpPr>
        <dsp:cNvPr id="0" name=""/>
        <dsp:cNvSpPr/>
      </dsp:nvSpPr>
      <dsp:spPr>
        <a:xfrm>
          <a:off x="746157" y="1365528"/>
          <a:ext cx="1268548" cy="105155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12138-A158-42E5-930C-264E378308EE}">
      <dsp:nvSpPr>
        <dsp:cNvPr id="0" name=""/>
        <dsp:cNvSpPr/>
      </dsp:nvSpPr>
      <dsp:spPr>
        <a:xfrm rot="10800000">
          <a:off x="1276822" y="2730985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39711" y="2730985"/>
        <a:ext cx="3762574" cy="1051558"/>
      </dsp:txXfrm>
    </dsp:sp>
    <dsp:sp modelId="{060CB40C-5E26-4CA2-9ACF-D3A7678D1F9D}">
      <dsp:nvSpPr>
        <dsp:cNvPr id="0" name=""/>
        <dsp:cNvSpPr/>
      </dsp:nvSpPr>
      <dsp:spPr>
        <a:xfrm>
          <a:off x="751042" y="2730985"/>
          <a:ext cx="1051558" cy="105155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E510E-96D9-467D-9065-0825B64E08D9}">
      <dsp:nvSpPr>
        <dsp:cNvPr id="0" name=""/>
        <dsp:cNvSpPr/>
      </dsp:nvSpPr>
      <dsp:spPr>
        <a:xfrm rot="10800000">
          <a:off x="1335641" y="4096442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98530" y="4096442"/>
        <a:ext cx="3762574" cy="1051558"/>
      </dsp:txXfrm>
    </dsp:sp>
    <dsp:sp modelId="{689DC13B-33D7-4928-8DAD-A0F752AC35FC}">
      <dsp:nvSpPr>
        <dsp:cNvPr id="0" name=""/>
        <dsp:cNvSpPr/>
      </dsp:nvSpPr>
      <dsp:spPr>
        <a:xfrm>
          <a:off x="692223" y="4096442"/>
          <a:ext cx="1286834" cy="105155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9CE12-BC53-4C92-B709-FE6067C65574}">
      <dsp:nvSpPr>
        <dsp:cNvPr id="0" name=""/>
        <dsp:cNvSpPr/>
      </dsp:nvSpPr>
      <dsp:spPr>
        <a:xfrm rot="10800000">
          <a:off x="1308246" y="252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Compensation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665697" y="2524"/>
        <a:ext cx="3668012" cy="1429803"/>
      </dsp:txXfrm>
    </dsp:sp>
    <dsp:sp modelId="{6E7F4E87-6DEE-4C7C-9C47-60AB502011D4}">
      <dsp:nvSpPr>
        <dsp:cNvPr id="0" name=""/>
        <dsp:cNvSpPr/>
      </dsp:nvSpPr>
      <dsp:spPr>
        <a:xfrm>
          <a:off x="719618" y="2524"/>
          <a:ext cx="1177257" cy="142980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554B5-3B88-4FF8-AFEC-9676F40F6270}">
      <dsp:nvSpPr>
        <dsp:cNvPr id="0" name=""/>
        <dsp:cNvSpPr/>
      </dsp:nvSpPr>
      <dsp:spPr>
        <a:xfrm rot="10800000">
          <a:off x="1371383" y="185913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Consumption of Fixed Capital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1859134"/>
        <a:ext cx="3668012" cy="1429803"/>
      </dsp:txXfrm>
    </dsp:sp>
    <dsp:sp modelId="{8F5F462D-1AE9-4B7A-BEED-36D06257087E}">
      <dsp:nvSpPr>
        <dsp:cNvPr id="0" name=""/>
        <dsp:cNvSpPr/>
      </dsp:nvSpPr>
      <dsp:spPr>
        <a:xfrm>
          <a:off x="656481" y="185913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A0446-5101-4C16-9CA1-59EADF86BC83}">
      <dsp:nvSpPr>
        <dsp:cNvPr id="0" name=""/>
        <dsp:cNvSpPr/>
      </dsp:nvSpPr>
      <dsp:spPr>
        <a:xfrm rot="10800000">
          <a:off x="1371383" y="371574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Mixed income / </a:t>
          </a:r>
          <a:br>
            <a:rPr lang="en-US" sz="3300" kern="1200" dirty="0" smtClean="0">
              <a:latin typeface="Franklin Gothic Medium Cond" panose="020B0606030402020204" pitchFamily="34" charset="0"/>
            </a:rPr>
          </a:br>
          <a:r>
            <a:rPr lang="en-US" sz="3300" kern="1200" dirty="0" smtClean="0">
              <a:latin typeface="Franklin Gothic Medium Cond" panose="020B0606030402020204" pitchFamily="34" charset="0"/>
            </a:rPr>
            <a:t>Operating Surplus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3715744"/>
        <a:ext cx="3668012" cy="1429803"/>
      </dsp:txXfrm>
    </dsp:sp>
    <dsp:sp modelId="{944EB88A-1E4A-4F6D-97FB-C14DB2574EED}">
      <dsp:nvSpPr>
        <dsp:cNvPr id="0" name=""/>
        <dsp:cNvSpPr/>
      </dsp:nvSpPr>
      <dsp:spPr>
        <a:xfrm>
          <a:off x="656481" y="371574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5CD4E-848E-4EA0-B6BE-79BDF7E0C1CA}">
      <dsp:nvSpPr>
        <dsp:cNvPr id="0" name=""/>
        <dsp:cNvSpPr/>
      </dsp:nvSpPr>
      <dsp:spPr>
        <a:xfrm rot="10800000">
          <a:off x="1225913" y="71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Wages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488802" y="71"/>
        <a:ext cx="3762574" cy="1051558"/>
      </dsp:txXfrm>
    </dsp:sp>
    <dsp:sp modelId="{07516420-D5C0-4DB8-8F05-0EB449147D05}">
      <dsp:nvSpPr>
        <dsp:cNvPr id="0" name=""/>
        <dsp:cNvSpPr/>
      </dsp:nvSpPr>
      <dsp:spPr>
        <a:xfrm>
          <a:off x="801951" y="71"/>
          <a:ext cx="847924" cy="105155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6DEA-047F-4DD6-B654-42369DAA3DCA}">
      <dsp:nvSpPr>
        <dsp:cNvPr id="0" name=""/>
        <dsp:cNvSpPr/>
      </dsp:nvSpPr>
      <dsp:spPr>
        <a:xfrm rot="10800000">
          <a:off x="1479156" y="1365528"/>
          <a:ext cx="3828014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Profit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742045" y="1365528"/>
        <a:ext cx="3565125" cy="1051558"/>
      </dsp:txXfrm>
    </dsp:sp>
    <dsp:sp modelId="{E2392DD1-6E49-4ECB-AA6D-76497FE51D2B}">
      <dsp:nvSpPr>
        <dsp:cNvPr id="0" name=""/>
        <dsp:cNvSpPr/>
      </dsp:nvSpPr>
      <dsp:spPr>
        <a:xfrm>
          <a:off x="746157" y="1365528"/>
          <a:ext cx="1268548" cy="105155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12138-A158-42E5-930C-264E378308EE}">
      <dsp:nvSpPr>
        <dsp:cNvPr id="0" name=""/>
        <dsp:cNvSpPr/>
      </dsp:nvSpPr>
      <dsp:spPr>
        <a:xfrm rot="10800000">
          <a:off x="1276822" y="2730985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Rent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39711" y="2730985"/>
        <a:ext cx="3762574" cy="1051558"/>
      </dsp:txXfrm>
    </dsp:sp>
    <dsp:sp modelId="{060CB40C-5E26-4CA2-9ACF-D3A7678D1F9D}">
      <dsp:nvSpPr>
        <dsp:cNvPr id="0" name=""/>
        <dsp:cNvSpPr/>
      </dsp:nvSpPr>
      <dsp:spPr>
        <a:xfrm>
          <a:off x="751042" y="2730985"/>
          <a:ext cx="1051558" cy="105155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E510E-96D9-467D-9065-0825B64E08D9}">
      <dsp:nvSpPr>
        <dsp:cNvPr id="0" name=""/>
        <dsp:cNvSpPr/>
      </dsp:nvSpPr>
      <dsp:spPr>
        <a:xfrm rot="10800000">
          <a:off x="1335641" y="4096442"/>
          <a:ext cx="4025463" cy="1051558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3708" tIns="194310" rIns="362712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Interest</a:t>
          </a:r>
          <a:endParaRPr lang="en-US" sz="51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 rot="10800000">
        <a:off x="1598530" y="4096442"/>
        <a:ext cx="3762574" cy="1051558"/>
      </dsp:txXfrm>
    </dsp:sp>
    <dsp:sp modelId="{689DC13B-33D7-4928-8DAD-A0F752AC35FC}">
      <dsp:nvSpPr>
        <dsp:cNvPr id="0" name=""/>
        <dsp:cNvSpPr/>
      </dsp:nvSpPr>
      <dsp:spPr>
        <a:xfrm>
          <a:off x="692223" y="4096442"/>
          <a:ext cx="1286834" cy="105155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9CE12-BC53-4C92-B709-FE6067C65574}">
      <dsp:nvSpPr>
        <dsp:cNvPr id="0" name=""/>
        <dsp:cNvSpPr/>
      </dsp:nvSpPr>
      <dsp:spPr>
        <a:xfrm rot="10800000">
          <a:off x="1308246" y="252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Compensation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665697" y="2524"/>
        <a:ext cx="3668012" cy="1429803"/>
      </dsp:txXfrm>
    </dsp:sp>
    <dsp:sp modelId="{6E7F4E87-6DEE-4C7C-9C47-60AB502011D4}">
      <dsp:nvSpPr>
        <dsp:cNvPr id="0" name=""/>
        <dsp:cNvSpPr/>
      </dsp:nvSpPr>
      <dsp:spPr>
        <a:xfrm>
          <a:off x="719618" y="2524"/>
          <a:ext cx="1177257" cy="142980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554B5-3B88-4FF8-AFEC-9676F40F6270}">
      <dsp:nvSpPr>
        <dsp:cNvPr id="0" name=""/>
        <dsp:cNvSpPr/>
      </dsp:nvSpPr>
      <dsp:spPr>
        <a:xfrm rot="10800000">
          <a:off x="1371383" y="185913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Consumption of Fixed Capital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1859134"/>
        <a:ext cx="3668012" cy="1429803"/>
      </dsp:txXfrm>
    </dsp:sp>
    <dsp:sp modelId="{8F5F462D-1AE9-4B7A-BEED-36D06257087E}">
      <dsp:nvSpPr>
        <dsp:cNvPr id="0" name=""/>
        <dsp:cNvSpPr/>
      </dsp:nvSpPr>
      <dsp:spPr>
        <a:xfrm>
          <a:off x="656481" y="185913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A0446-5101-4C16-9CA1-59EADF86BC83}">
      <dsp:nvSpPr>
        <dsp:cNvPr id="0" name=""/>
        <dsp:cNvSpPr/>
      </dsp:nvSpPr>
      <dsp:spPr>
        <a:xfrm rot="10800000">
          <a:off x="1371383" y="371574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Mixed income / </a:t>
          </a:r>
          <a:br>
            <a:rPr lang="en-US" sz="3300" kern="1200" dirty="0" smtClean="0">
              <a:latin typeface="Franklin Gothic Medium Cond" panose="020B0606030402020204" pitchFamily="34" charset="0"/>
            </a:rPr>
          </a:br>
          <a:r>
            <a:rPr lang="en-US" sz="3300" kern="1200" dirty="0" smtClean="0">
              <a:latin typeface="Franklin Gothic Medium Cond" panose="020B0606030402020204" pitchFamily="34" charset="0"/>
            </a:rPr>
            <a:t>Operating Surplus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3715744"/>
        <a:ext cx="3668012" cy="1429803"/>
      </dsp:txXfrm>
    </dsp:sp>
    <dsp:sp modelId="{944EB88A-1E4A-4F6D-97FB-C14DB2574EED}">
      <dsp:nvSpPr>
        <dsp:cNvPr id="0" name=""/>
        <dsp:cNvSpPr/>
      </dsp:nvSpPr>
      <dsp:spPr>
        <a:xfrm>
          <a:off x="656481" y="371574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9CE12-BC53-4C92-B709-FE6067C65574}">
      <dsp:nvSpPr>
        <dsp:cNvPr id="0" name=""/>
        <dsp:cNvSpPr/>
      </dsp:nvSpPr>
      <dsp:spPr>
        <a:xfrm rot="10800000">
          <a:off x="1308246" y="252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Compensation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665697" y="2524"/>
        <a:ext cx="3668012" cy="1429803"/>
      </dsp:txXfrm>
    </dsp:sp>
    <dsp:sp modelId="{6E7F4E87-6DEE-4C7C-9C47-60AB502011D4}">
      <dsp:nvSpPr>
        <dsp:cNvPr id="0" name=""/>
        <dsp:cNvSpPr/>
      </dsp:nvSpPr>
      <dsp:spPr>
        <a:xfrm>
          <a:off x="719618" y="2524"/>
          <a:ext cx="1177257" cy="142980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554B5-3B88-4FF8-AFEC-9676F40F6270}">
      <dsp:nvSpPr>
        <dsp:cNvPr id="0" name=""/>
        <dsp:cNvSpPr/>
      </dsp:nvSpPr>
      <dsp:spPr>
        <a:xfrm rot="10800000">
          <a:off x="1371383" y="185913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Consumption of Fixed Capital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1859134"/>
        <a:ext cx="3668012" cy="1429803"/>
      </dsp:txXfrm>
    </dsp:sp>
    <dsp:sp modelId="{8F5F462D-1AE9-4B7A-BEED-36D06257087E}">
      <dsp:nvSpPr>
        <dsp:cNvPr id="0" name=""/>
        <dsp:cNvSpPr/>
      </dsp:nvSpPr>
      <dsp:spPr>
        <a:xfrm>
          <a:off x="656481" y="185913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A0446-5101-4C16-9CA1-59EADF86BC83}">
      <dsp:nvSpPr>
        <dsp:cNvPr id="0" name=""/>
        <dsp:cNvSpPr/>
      </dsp:nvSpPr>
      <dsp:spPr>
        <a:xfrm rot="10800000">
          <a:off x="1371383" y="3715744"/>
          <a:ext cx="4025463" cy="1429803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503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Mixed income / </a:t>
          </a:r>
          <a:br>
            <a:rPr lang="en-US" sz="3300" kern="1200" dirty="0" smtClean="0">
              <a:latin typeface="Franklin Gothic Medium Cond" panose="020B0606030402020204" pitchFamily="34" charset="0"/>
            </a:rPr>
          </a:br>
          <a:r>
            <a:rPr lang="en-US" sz="3300" kern="1200" dirty="0" smtClean="0">
              <a:latin typeface="Franklin Gothic Medium Cond" panose="020B0606030402020204" pitchFamily="34" charset="0"/>
            </a:rPr>
            <a:t>Operating Surplus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 rot="10800000">
        <a:off x="1728834" y="3715744"/>
        <a:ext cx="3668012" cy="1429803"/>
      </dsp:txXfrm>
    </dsp:sp>
    <dsp:sp modelId="{944EB88A-1E4A-4F6D-97FB-C14DB2574EED}">
      <dsp:nvSpPr>
        <dsp:cNvPr id="0" name=""/>
        <dsp:cNvSpPr/>
      </dsp:nvSpPr>
      <dsp:spPr>
        <a:xfrm>
          <a:off x="656481" y="3715744"/>
          <a:ext cx="1429803" cy="142980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71173-D98F-4DA0-9E82-37C41EF34329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C9773-AAEC-4842-9C04-DEF45CF70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25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N.Gregory</a:t>
            </a:r>
            <a:r>
              <a:rPr lang="en-US" dirty="0" smtClean="0"/>
              <a:t> </a:t>
            </a:r>
            <a:r>
              <a:rPr lang="en-US" dirty="0" err="1" smtClean="0"/>
              <a:t>Mankiv</a:t>
            </a:r>
            <a:r>
              <a:rPr lang="en-US" dirty="0" smtClean="0"/>
              <a:t>, 202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C9773-AAEC-4842-9C04-DEF45CF70E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3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Estimation of value addition from extraction of sand through an indirect method, in accordance with its use in construction;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“Enterprise Approach‟ adopted for mining and manufacturing activity using the MCA21 database to account for head offices, ancillary activities, etc. not covered under the “establishment approach‟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C9773-AAEC-4842-9C04-DEF45CF70ED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9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09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88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12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44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3949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1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8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94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0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35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6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2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52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85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977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06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2903F-0821-4CDE-911C-A2C716D9C154}" type="datetimeFigureOut">
              <a:rPr lang="en-US" smtClean="0"/>
              <a:t>15-Mar-15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1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706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3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4.xml"/><Relationship Id="rId11" Type="http://schemas.microsoft.com/office/2007/relationships/diagramDrawing" Target="../diagrams/drawing25.xml"/><Relationship Id="rId5" Type="http://schemas.openxmlformats.org/officeDocument/2006/relationships/diagramColors" Target="../diagrams/colors24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indianexpress.com/2015/02/capture23.jpg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indianexpress.com/2015/02/capture23.jp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19" y="-70851"/>
            <a:ext cx="6096851" cy="3429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19" y="3428521"/>
            <a:ext cx="6096851" cy="3429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1936" y="353111"/>
            <a:ext cx="2883408" cy="206210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Budget Taxation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14</a:t>
            </a:r>
            <a:r>
              <a:rPr lang="en-US" sz="3200" baseline="30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th</a:t>
            </a:r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FC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GST</a:t>
            </a:r>
            <a:endParaRPr lang="en-US" sz="32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5916168" y="1384163"/>
            <a:ext cx="2715768" cy="7887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4984" y="5143260"/>
            <a:ext cx="1737360" cy="584775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GDP</a:t>
            </a:r>
            <a:endParaRPr lang="en-US" sz="32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41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vs Nominal GDP, GDP deflator</a:t>
            </a:r>
          </a:p>
          <a:p>
            <a:r>
              <a:rPr lang="en-US" dirty="0" smtClean="0"/>
              <a:t>GDP vs. GNP</a:t>
            </a:r>
          </a:p>
          <a:p>
            <a:r>
              <a:rPr lang="en-US" dirty="0" smtClean="0"/>
              <a:t>NEXT: Factor Cost vs Market Price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59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22916" y="5434247"/>
            <a:ext cx="2496312" cy="646331"/>
          </a:xfrm>
          <a:prstGeom prst="rect">
            <a:avLst/>
          </a:prstGeom>
          <a:solidFill>
            <a:srgbClr val="7030A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2916" y="3106941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</a:t>
            </a:r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)</a:t>
            </a:r>
            <a:endParaRPr lang="en-US" sz="36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106941"/>
            <a:ext cx="3648456" cy="2308324"/>
          </a:xfrm>
          <a:prstGeom prst="homePlate">
            <a:avLst>
              <a:gd name="adj" fmla="val 21082"/>
            </a:avLst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Labor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Land</a:t>
            </a:r>
          </a:p>
          <a:p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Capital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Entrepreneurship</a:t>
            </a:r>
            <a:endParaRPr lang="en-US" sz="36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250" y="5415265"/>
            <a:ext cx="3368205" cy="646331"/>
          </a:xfrm>
          <a:prstGeom prst="homePlate">
            <a:avLst/>
          </a:prstGeom>
          <a:solidFill>
            <a:srgbClr val="7030A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Factor Cost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1" y="403860"/>
            <a:ext cx="3998161" cy="26840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20316" y="5311137"/>
            <a:ext cx="4771684" cy="76944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Market Price: 1.15 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39328" y="3127014"/>
            <a:ext cx="3218605" cy="769441"/>
          </a:xfrm>
          <a:prstGeom prst="rect">
            <a:avLst/>
          </a:prstGeom>
          <a:solidFill>
            <a:srgbClr val="7030A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 Taxes: 20k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85894" y="3937937"/>
            <a:ext cx="4177506" cy="1178719"/>
          </a:xfrm>
          <a:prstGeom prst="downArrowCallout">
            <a:avLst/>
          </a:prstGeom>
          <a:solidFill>
            <a:srgbClr val="7030A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- Subsidies: 5k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664" y="1052516"/>
            <a:ext cx="3067932" cy="20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01601377"/>
              </p:ext>
            </p:extLst>
          </p:nvPr>
        </p:nvGraphicFramePr>
        <p:xfrm>
          <a:off x="1" y="100013"/>
          <a:ext cx="9774935" cy="6300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91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C8C706-2345-453F-BB4C-F0A47D42D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4C8C706-2345-453F-BB4C-F0A47D42DE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3B341E-EA32-4BB9-A769-E4A16FA4D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AE3B341E-EA32-4BB9-A769-E4A16FA4D1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34CDF1-7BB2-4E88-A017-FC4B53ACCE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1834CDF1-7BB2-4E88-A017-FC4B53ACCE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6C6E9D-D6B8-4848-89D8-4AE29D568F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5B6C6E9D-D6B8-4848-89D8-4AE29D568F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0C1AAE-767E-4105-9661-3FF8D581D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DA0C1AAE-767E-4105-9661-3FF8D581D8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277CEB-3D1A-4A14-BB05-91F3B0749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E7277CEB-3D1A-4A14-BB05-91F3B0749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5A143C-9AEF-475F-AA7F-9B5D7DF75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255A143C-9AEF-475F-AA7F-9B5D7DF752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86ADE6-3EC6-41E2-BD45-A9213C902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C086ADE6-3EC6-41E2-BD45-A9213C9020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4" y="121647"/>
            <a:ext cx="5249080" cy="338375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4" y="4679354"/>
            <a:ext cx="9632515" cy="2034716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38444" y="920570"/>
            <a:ext cx="5701284" cy="1200329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GNP = GDP + Net Income from abroad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308" y="448157"/>
            <a:ext cx="2720340" cy="2123658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Gross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National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Product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787" y="415961"/>
            <a:ext cx="2286198" cy="2103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81203" y="2604600"/>
            <a:ext cx="4531614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(-) Depreciation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13210" y="173611"/>
            <a:ext cx="3578790" cy="3477875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NET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National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Product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(Market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Price)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Equal 3"/>
          <p:cNvSpPr/>
          <p:nvPr/>
        </p:nvSpPr>
        <p:spPr>
          <a:xfrm>
            <a:off x="6997446" y="955548"/>
            <a:ext cx="1728216" cy="10241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Minus 4"/>
          <p:cNvSpPr/>
          <p:nvPr/>
        </p:nvSpPr>
        <p:spPr>
          <a:xfrm>
            <a:off x="2997327" y="886019"/>
            <a:ext cx="1561239" cy="124793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9156" y="4434072"/>
            <a:ext cx="1647932" cy="144655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NNP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(MP)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4556" y="4448956"/>
            <a:ext cx="3266420" cy="144655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-</a:t>
            </a:r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TAX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+Subsidies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4" name="Equal 13"/>
          <p:cNvSpPr/>
          <p:nvPr/>
        </p:nvSpPr>
        <p:spPr>
          <a:xfrm>
            <a:off x="6752985" y="4645283"/>
            <a:ext cx="1728216" cy="10241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13210" y="4448372"/>
            <a:ext cx="3578790" cy="2123658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NNP(FC)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=</a:t>
            </a:r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National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income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17" name="Straight Arrow Connector 16"/>
          <p:cNvCxnSpPr>
            <a:stCxn id="10" idx="1"/>
            <a:endCxn id="11" idx="3"/>
          </p:cNvCxnSpPr>
          <p:nvPr/>
        </p:nvCxnSpPr>
        <p:spPr>
          <a:xfrm flipH="1">
            <a:off x="1847088" y="1912549"/>
            <a:ext cx="6766122" cy="32447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85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" y="100013"/>
          <a:ext cx="9774935" cy="6300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qual 2"/>
          <p:cNvSpPr/>
          <p:nvPr/>
        </p:nvSpPr>
        <p:spPr>
          <a:xfrm>
            <a:off x="3680601" y="2834639"/>
            <a:ext cx="1421751" cy="82309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9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43230112"/>
              </p:ext>
            </p:extLst>
          </p:nvPr>
        </p:nvGraphicFramePr>
        <p:xfrm>
          <a:off x="1" y="100013"/>
          <a:ext cx="9774935" cy="6300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qual 2"/>
          <p:cNvSpPr/>
          <p:nvPr/>
        </p:nvSpPr>
        <p:spPr>
          <a:xfrm>
            <a:off x="3680601" y="2834639"/>
            <a:ext cx="1421751" cy="82309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lvl="0" indent="-742950">
              <a:buFont typeface="+mj-lt"/>
              <a:buAutoNum type="alphaUcPeriod"/>
            </a:pPr>
            <a:r>
              <a:rPr lang="en-IN" sz="5200" dirty="0" smtClean="0"/>
              <a:t>Net </a:t>
            </a:r>
            <a:r>
              <a:rPr lang="en-IN" sz="5200" dirty="0"/>
              <a:t>Domestic Product at market price</a:t>
            </a:r>
            <a:endParaRPr lang="en-US" sz="5200" dirty="0"/>
          </a:p>
          <a:p>
            <a:pPr marL="742950" lvl="0" indent="-742950">
              <a:buFont typeface="+mj-lt"/>
              <a:buAutoNum type="alphaUcPeriod"/>
            </a:pPr>
            <a:r>
              <a:rPr lang="en-IN" sz="5200" dirty="0"/>
              <a:t>Net Domestic Product at factor </a:t>
            </a:r>
            <a:r>
              <a:rPr lang="en-IN" sz="5200" dirty="0" smtClean="0"/>
              <a:t>cost</a:t>
            </a:r>
          </a:p>
          <a:p>
            <a:pPr marL="742950" indent="-742950">
              <a:buFont typeface="+mj-lt"/>
              <a:buAutoNum type="alphaUcPeriod"/>
            </a:pPr>
            <a:r>
              <a:rPr lang="en-IN" sz="5200" dirty="0"/>
              <a:t>NNP at market price</a:t>
            </a:r>
            <a:endParaRPr lang="en-US" sz="5200" dirty="0"/>
          </a:p>
          <a:p>
            <a:pPr marL="742950" indent="-742950">
              <a:buFont typeface="+mj-lt"/>
              <a:buAutoNum type="alphaUcPeriod"/>
            </a:pPr>
            <a:r>
              <a:rPr lang="en-IN" sz="5200" dirty="0" smtClean="0">
                <a:solidFill>
                  <a:srgbClr val="FFFF00"/>
                </a:solidFill>
              </a:rPr>
              <a:t>NNP </a:t>
            </a:r>
            <a:r>
              <a:rPr lang="en-IN" sz="5200" dirty="0">
                <a:solidFill>
                  <a:srgbClr val="FFFF00"/>
                </a:solidFill>
              </a:rPr>
              <a:t>at factor cost (right, NCERT Class12, Macro, Page24)</a:t>
            </a:r>
            <a:endParaRPr lang="en-US" sz="5200" dirty="0">
              <a:solidFill>
                <a:srgbClr val="FFFF00"/>
              </a:solidFill>
            </a:endParaRPr>
          </a:p>
          <a:p>
            <a:pPr marL="742950" lvl="0" indent="-742950">
              <a:buFont typeface="+mj-lt"/>
              <a:buAutoNum type="alphaUcPeriod"/>
            </a:pPr>
            <a:endParaRPr lang="en-US" sz="5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Net National Income? (1997)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225" y="5972674"/>
            <a:ext cx="1117396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Franklin Gothic Demi Cond" panose="020B0706030402020204" pitchFamily="34" charset="0"/>
              </a:rPr>
              <a:t>1. Skip			2. Attempt		3. Mark n Review</a:t>
            </a:r>
            <a:endParaRPr lang="en-US" sz="3600" b="1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9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725013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 capita National Income (Current Market Price)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4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732" y="213265"/>
            <a:ext cx="2340864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GNP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03436" y="213264"/>
            <a:ext cx="2865120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NNP (MP)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04292" y="2155568"/>
            <a:ext cx="2638044" cy="1600438"/>
          </a:xfrm>
          <a:prstGeom prst="round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Current</a:t>
            </a:r>
            <a:b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Transfer</a:t>
            </a:r>
            <a:endParaRPr lang="en-US" sz="4400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88452" y="4734342"/>
            <a:ext cx="4003548" cy="212365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National 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Disposable 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income</a:t>
            </a:r>
            <a:endParaRPr lang="en-US" sz="4400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069"/>
            <a:ext cx="7387016" cy="5196931"/>
          </a:xfrm>
          <a:prstGeom prst="rect">
            <a:avLst/>
          </a:prstGeom>
        </p:spPr>
      </p:pic>
      <p:sp>
        <p:nvSpPr>
          <p:cNvPr id="11" name="Equal 10"/>
          <p:cNvSpPr/>
          <p:nvPr/>
        </p:nvSpPr>
        <p:spPr>
          <a:xfrm>
            <a:off x="7387016" y="-46667"/>
            <a:ext cx="1816420" cy="1289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3612" y="213265"/>
            <a:ext cx="3633404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Depreciation</a:t>
            </a:r>
            <a:endParaRPr lang="en-US" sz="4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2482596" y="53917"/>
            <a:ext cx="1243584" cy="10881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9615104" y="3632896"/>
            <a:ext cx="1816420" cy="1289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lus 4"/>
          <p:cNvSpPr/>
          <p:nvPr/>
        </p:nvSpPr>
        <p:spPr>
          <a:xfrm>
            <a:off x="9999063" y="982705"/>
            <a:ext cx="1020793" cy="115362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8" idx="1"/>
          </p:cNvCxnSpPr>
          <p:nvPr/>
        </p:nvCxnSpPr>
        <p:spPr>
          <a:xfrm flipH="1">
            <a:off x="4654296" y="2955787"/>
            <a:ext cx="4549996" cy="31066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5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83801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GDP: Theory and Current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9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12 macro-economics</a:t>
            </a:r>
          </a:p>
          <a:p>
            <a:r>
              <a:rPr lang="en-US" dirty="0" smtClean="0"/>
              <a:t>Chapter 2</a:t>
            </a:r>
          </a:p>
          <a:p>
            <a:r>
              <a:rPr lang="en-US" dirty="0" smtClean="0"/>
              <a:t>+ glossary / appendix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51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381251"/>
              </p:ext>
            </p:extLst>
          </p:nvPr>
        </p:nvGraphicFramePr>
        <p:xfrm>
          <a:off x="838200" y="932688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2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38466417"/>
              </p:ext>
            </p:extLst>
          </p:nvPr>
        </p:nvGraphicFramePr>
        <p:xfrm>
          <a:off x="0" y="100013"/>
          <a:ext cx="11420475" cy="662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9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84" y="795523"/>
            <a:ext cx="7859558" cy="569325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 #1: Income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4260579"/>
              </p:ext>
            </p:extLst>
          </p:nvPr>
        </p:nvGraphicFramePr>
        <p:xfrm>
          <a:off x="810768" y="173736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72784" y="5928205"/>
            <a:ext cx="5554650" cy="76944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Total= GDP @Factor Cost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259568" y="1584805"/>
            <a:ext cx="36576" cy="4343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14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78610" y="5323314"/>
            <a:ext cx="4543942" cy="14465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@</a:t>
            </a:r>
            <a:r>
              <a:rPr lang="en-US" sz="4400" dirty="0" smtClean="0">
                <a:solidFill>
                  <a:srgbClr val="FF0000"/>
                </a:solidFill>
                <a:latin typeface="Franklin Gothic Demi Cond" panose="020B0706030402020204" pitchFamily="34" charset="0"/>
              </a:rPr>
              <a:t>Current</a:t>
            </a:r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 Market Price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98864" y="3201544"/>
            <a:ext cx="2916936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Inflation adjust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2" y="0"/>
            <a:ext cx="6096851" cy="3429479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1353382" y="3918955"/>
            <a:ext cx="987552" cy="99669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4738498" y="4083547"/>
            <a:ext cx="1024166" cy="6675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10" y="3293414"/>
            <a:ext cx="2841034" cy="22477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64" y="3473371"/>
            <a:ext cx="2729797" cy="2067821"/>
          </a:xfrm>
          <a:prstGeom prst="rect">
            <a:avLst/>
          </a:prstGeom>
        </p:spPr>
      </p:pic>
      <p:sp>
        <p:nvSpPr>
          <p:cNvPr id="15" name="Equal 14"/>
          <p:cNvSpPr/>
          <p:nvPr/>
        </p:nvSpPr>
        <p:spPr>
          <a:xfrm>
            <a:off x="1353382" y="5677079"/>
            <a:ext cx="1179576" cy="8321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-Up Arrow 15"/>
          <p:cNvSpPr/>
          <p:nvPr/>
        </p:nvSpPr>
        <p:spPr>
          <a:xfrm>
            <a:off x="7653528" y="3747695"/>
            <a:ext cx="3931920" cy="2488513"/>
          </a:xfrm>
          <a:prstGeom prst="bentUpArrow">
            <a:avLst>
              <a:gd name="adj1" fmla="val 1241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98864" y="1333788"/>
            <a:ext cx="2916936" cy="107721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</a:t>
            </a:r>
            <a:r>
              <a:rPr lang="en-US" sz="3200" dirty="0" smtClean="0">
                <a:solidFill>
                  <a:srgbClr val="FF0000"/>
                </a:solidFill>
                <a:latin typeface="Franklin Gothic Demi Cond" panose="020B0706030402020204" pitchFamily="34" charset="0"/>
              </a:rPr>
              <a:t>Constant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@ market prices</a:t>
            </a:r>
          </a:p>
        </p:txBody>
      </p:sp>
      <p:sp>
        <p:nvSpPr>
          <p:cNvPr id="19" name="Equal 18"/>
          <p:cNvSpPr/>
          <p:nvPr/>
        </p:nvSpPr>
        <p:spPr>
          <a:xfrm>
            <a:off x="10304130" y="2393994"/>
            <a:ext cx="1179576" cy="8321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50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958290"/>
              </p:ext>
            </p:extLst>
          </p:nvPr>
        </p:nvGraphicFramePr>
        <p:xfrm>
          <a:off x="838200" y="246888"/>
          <a:ext cx="10515600" cy="623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988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068145"/>
              </p:ext>
            </p:extLst>
          </p:nvPr>
        </p:nvGraphicFramePr>
        <p:xfrm>
          <a:off x="838200" y="192024"/>
          <a:ext cx="10515600" cy="6464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822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2ABC81-C9C2-485A-90BA-13AA73FF2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72ABC81-C9C2-485A-90BA-13AA73FF2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5E7F4B-E375-41D8-9354-1CED7D7CE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C5E7F4B-E375-41D8-9354-1CED7D7CE9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9FC37F-719B-4EAB-AB18-6197F82E0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49FC37F-719B-4EAB-AB18-6197F82E0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B43CD0-0936-46F7-BB61-D751757FC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68B43CD0-0936-46F7-BB61-D751757FC9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820DFC-A98E-45DA-848A-37DC7AF4C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E4820DFC-A98E-45DA-848A-37DC7AF4C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0B610B-1BA0-4645-9DB3-522B20599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E0B610B-1BA0-4645-9DB3-522B20599C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CE7805-D929-4D29-8EB4-D308F6430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B2CE7805-D929-4D29-8EB4-D308F6430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AEAE02-3169-4E15-9ABC-E0493F58F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69AEAE02-3169-4E15-9ABC-E0493F58FA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341734"/>
            <a:ext cx="3071813" cy="1903319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in “intermediate goods”</a:t>
            </a:r>
          </a:p>
          <a:p>
            <a:r>
              <a:rPr lang="en-US" dirty="0" smtClean="0"/>
              <a:t>Steel, Rubber….no</a:t>
            </a:r>
          </a:p>
          <a:p>
            <a:r>
              <a:rPr lang="en-US" dirty="0" smtClean="0"/>
              <a:t>Final Car…..yes</a:t>
            </a:r>
          </a:p>
          <a:p>
            <a:r>
              <a:rPr lang="en-US" dirty="0" smtClean="0"/>
              <a:t>Existing house…yes (calculated as owner paying “rent” to himself)</a:t>
            </a:r>
          </a:p>
          <a:p>
            <a:r>
              <a:rPr lang="en-US" dirty="0" smtClean="0"/>
              <a:t>New house purchase….NO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</a:t>
            </a:r>
            <a:r>
              <a:rPr lang="en-US" dirty="0" smtClean="0">
                <a:solidFill>
                  <a:srgbClr val="C00000"/>
                </a:solidFill>
              </a:rPr>
              <a:t>final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Expenditure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36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311" y="2544604"/>
            <a:ext cx="2910840" cy="349758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New house purchase yes.</a:t>
            </a:r>
          </a:p>
          <a:p>
            <a:r>
              <a:rPr lang="en-US" dirty="0" smtClean="0"/>
              <a:t>“purchase” of goods used in future production</a:t>
            </a:r>
          </a:p>
          <a:p>
            <a:r>
              <a:rPr lang="en-US" dirty="0"/>
              <a:t>Leftover Inventory….yes [Rubber </a:t>
            </a:r>
            <a:r>
              <a:rPr lang="en-US" dirty="0" smtClean="0"/>
              <a:t>steel, car]</a:t>
            </a:r>
            <a:endParaRPr lang="en-US" dirty="0"/>
          </a:p>
          <a:p>
            <a:r>
              <a:rPr lang="en-US" dirty="0" smtClean="0"/>
              <a:t>Capital goods….Yes</a:t>
            </a:r>
          </a:p>
          <a:p>
            <a:r>
              <a:rPr lang="en-US" dirty="0" smtClean="0"/>
              <a:t>Heavy Machinery….Yes</a:t>
            </a:r>
          </a:p>
          <a:p>
            <a:r>
              <a:rPr lang="en-US" dirty="0" smtClean="0"/>
              <a:t>Building, Structure….Yes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Share, Bond, Debenture….its “Expenditure” utilized above things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Expenditure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85239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68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256CB6-335F-4826-B55B-42FFD915F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1C14B0-63B3-41F5-B0C9-7FBEED90E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AB321C2-4C90-4566-9F87-F71092EEE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4D2FD89-29F4-446E-848A-F56164127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D7BA16-E9D8-4448-A49C-B764748DA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DEA44C-AA5B-4D64-89B1-3638031B1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F15F0C9-DEE7-42D4-8E82-BEC7B9ECB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DADC64-CD51-4A8E-A6B1-809763693D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669228"/>
              </p:ext>
            </p:extLst>
          </p:nvPr>
        </p:nvGraphicFramePr>
        <p:xfrm>
          <a:off x="838200" y="192024"/>
          <a:ext cx="10515600" cy="6464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27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836833"/>
            <a:ext cx="3071813" cy="2913121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Salary to employees….Yes</a:t>
            </a:r>
          </a:p>
          <a:p>
            <a:r>
              <a:rPr lang="en-US" dirty="0" smtClean="0"/>
              <a:t>FCI grain purchase = yes</a:t>
            </a:r>
          </a:p>
          <a:p>
            <a:r>
              <a:rPr lang="en-US" dirty="0" smtClean="0"/>
              <a:t>Food coupon, LPG-DBT = no. That money gets counted in “Private consumption”.</a:t>
            </a:r>
          </a:p>
          <a:p>
            <a:r>
              <a:rPr lang="en-US" dirty="0"/>
              <a:t>Transfer Payments…..No [DBT, Pension, Scholarship, food coupons etc</a:t>
            </a:r>
            <a:r>
              <a:rPr lang="en-US" dirty="0" smtClean="0"/>
              <a:t>.]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Government</a:t>
            </a:r>
            <a:br>
              <a:rPr lang="en-US" dirty="0" smtClean="0"/>
            </a:br>
            <a:r>
              <a:rPr lang="en-US" dirty="0" smtClean="0"/>
              <a:t>Purchase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Expenditure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631683"/>
              </p:ext>
            </p:extLst>
          </p:nvPr>
        </p:nvGraphicFramePr>
        <p:xfrm>
          <a:off x="838200" y="192024"/>
          <a:ext cx="10515600" cy="6464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327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bottom line: “Domestically Produced”</a:t>
            </a:r>
            <a:endParaRPr lang="en-US" dirty="0"/>
          </a:p>
        </p:txBody>
      </p:sp>
      <p:pic>
        <p:nvPicPr>
          <p:cNvPr id="3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871" y="971448"/>
            <a:ext cx="2910840" cy="34975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" y="912876"/>
            <a:ext cx="2372487" cy="29686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112" y="3776472"/>
            <a:ext cx="3525045" cy="2366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54" y="1860702"/>
            <a:ext cx="2642441" cy="19157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5780" y="3662891"/>
            <a:ext cx="3392424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Money earned from “EXPORT”</a:t>
            </a:r>
          </a:p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(+++)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633614"/>
            <a:ext cx="3392424" cy="10772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“Domestically produced car”</a:t>
            </a:r>
          </a:p>
        </p:txBody>
      </p:sp>
    </p:spTree>
    <p:extLst>
      <p:ext uri="{BB962C8B-B14F-4D97-AF65-F5344CB8AC3E}">
        <p14:creationId xmlns:p14="http://schemas.microsoft.com/office/powerpoint/2010/main" val="382593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5035865"/>
            <a:ext cx="4306824" cy="10772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Therefore “Import”</a:t>
            </a:r>
          </a:p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(- - - MINUS)</a:t>
            </a:r>
          </a:p>
        </p:txBody>
      </p:sp>
      <p:pic>
        <p:nvPicPr>
          <p:cNvPr id="6" name="Content Placehold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553" y="1150143"/>
            <a:ext cx="2478024" cy="24378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2" y="1150143"/>
            <a:ext cx="3042001" cy="14487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06564" y="3663141"/>
            <a:ext cx="3042001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Private “Final” Expenditure</a:t>
            </a:r>
          </a:p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(+++)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53563"/>
            <a:ext cx="3401569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Foreign car import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2161"/>
            <a:ext cx="4306824" cy="1650206"/>
          </a:xfrm>
          <a:prstGeom prst="downArrowCallou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" panose="020B0603020102020204" pitchFamily="34" charset="0"/>
              </a:rPr>
              <a:t>Not our “Domestically” produced car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“Domestically” produced goods/services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3"/>
            <a:endCxn id="8" idx="1"/>
          </p:cNvCxnSpPr>
          <p:nvPr/>
        </p:nvCxnSpPr>
        <p:spPr>
          <a:xfrm>
            <a:off x="3401569" y="2945951"/>
            <a:ext cx="5304995" cy="15020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306824" y="4023361"/>
            <a:ext cx="4399740" cy="4246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1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00553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GDP= C + I + G + (X – M)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01952" y="640081"/>
            <a:ext cx="64008" cy="56601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29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72ABC81-C9C2-485A-90BA-13AA73FF2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graphicEl>
                                              <a:dgm id="{E72ABC81-C9C2-485A-90BA-13AA73FF2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C5E7F4B-E375-41D8-9354-1CED7D7CE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AC5E7F4B-E375-41D8-9354-1CED7D7CE9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49FC37F-719B-4EAB-AB18-6197F82E0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dgm id="{A49FC37F-719B-4EAB-AB18-6197F82E0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8B43CD0-0936-46F7-BB61-D751757FC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68B43CD0-0936-46F7-BB61-D751757FC9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4820DFC-A98E-45DA-848A-37DC7AF4C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graphicEl>
                                              <a:dgm id="{E4820DFC-A98E-45DA-848A-37DC7AF4C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E0B610B-1BA0-4645-9DB3-522B20599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graphicEl>
                                              <a:dgm id="{FE0B610B-1BA0-4645-9DB3-522B20599C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2CE7805-D929-4D29-8EB4-D308F6430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graphicEl>
                                              <a:dgm id="{B2CE7805-D929-4D29-8EB4-D308F6430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9AEAE02-3169-4E15-9ABC-E0493F58F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graphicEl>
                                              <a:dgm id="{69AEAE02-3169-4E15-9ABC-E0493F58FA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59612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Calculation: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THREE</a:t>
            </a:r>
            <a:r>
              <a:rPr lang="en-US" dirty="0" smtClean="0"/>
              <a:t>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1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52" y="0"/>
            <a:ext cx="2809449" cy="21058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2004" y="1837247"/>
            <a:ext cx="2802636" cy="1200329"/>
          </a:xfrm>
          <a:prstGeom prst="homePlate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Intermediate Goods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33268" y="5934408"/>
            <a:ext cx="2496312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9644" y="3037576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60251" y="2105821"/>
            <a:ext cx="2555855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56" y="0"/>
            <a:ext cx="22860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7947" y="2105821"/>
            <a:ext cx="2358009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6852" y="3037576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2004" y="3106941"/>
            <a:ext cx="2447354" cy="2308324"/>
          </a:xfrm>
          <a:prstGeom prst="rightArrowCallou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Labor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Capital</a:t>
            </a:r>
          </a:p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Entrep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015" y="5934407"/>
            <a:ext cx="2496312" cy="646331"/>
          </a:xfrm>
          <a:prstGeom prst="homePlate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Value Added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6852" y="5308158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5 Lakh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6852" y="5941807"/>
            <a:ext cx="2496312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4 Lakh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247" y="-272604"/>
            <a:ext cx="3998161" cy="26840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69702" y="2103300"/>
            <a:ext cx="2467758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Rs.5 Lakh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41147" y="3035055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41147" y="5308158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 Lakh</a:t>
            </a:r>
          </a:p>
        </p:txBody>
      </p:sp>
      <p:cxnSp>
        <p:nvCxnSpPr>
          <p:cNvPr id="20" name="Straight Arrow Connector 19"/>
          <p:cNvCxnSpPr>
            <a:stCxn id="13" idx="3"/>
            <a:endCxn id="16" idx="1"/>
          </p:cNvCxnSpPr>
          <p:nvPr/>
        </p:nvCxnSpPr>
        <p:spPr>
          <a:xfrm flipV="1">
            <a:off x="7793164" y="2426466"/>
            <a:ext cx="76538" cy="320485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</p:cNvCxnSpPr>
          <p:nvPr/>
        </p:nvCxnSpPr>
        <p:spPr>
          <a:xfrm flipV="1">
            <a:off x="5029580" y="2694329"/>
            <a:ext cx="447676" cy="356324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69701" y="5967315"/>
            <a:ext cx="2467758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5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Lakh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23341" y="5389554"/>
            <a:ext cx="1868659" cy="1200329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 lakh</a:t>
            </a:r>
          </a:p>
        </p:txBody>
      </p:sp>
    </p:spTree>
    <p:extLst>
      <p:ext uri="{BB962C8B-B14F-4D97-AF65-F5344CB8AC3E}">
        <p14:creationId xmlns:p14="http://schemas.microsoft.com/office/powerpoint/2010/main" val="353634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52" y="0"/>
            <a:ext cx="2809449" cy="2105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3652" y="2688496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56" y="0"/>
            <a:ext cx="2286000" cy="228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92" y="2683083"/>
            <a:ext cx="2496312" cy="64633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 Value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24260" y="2688496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5 Lakh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247" y="-272604"/>
            <a:ext cx="3998161" cy="26840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94868" y="2688496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 Lakh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0636" y="2411495"/>
            <a:ext cx="1577148" cy="1200329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16  Lakh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008" y="3861337"/>
            <a:ext cx="2496312" cy="1754326"/>
          </a:xfrm>
          <a:prstGeom prst="homePlate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Cost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Intermed.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Goods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53652" y="4415334"/>
            <a:ext cx="2496312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24260" y="4415334"/>
            <a:ext cx="2496312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 lakh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94868" y="4415333"/>
            <a:ext cx="2496312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5 lakh</a:t>
            </a:r>
          </a:p>
        </p:txBody>
      </p:sp>
      <p:cxnSp>
        <p:nvCxnSpPr>
          <p:cNvPr id="28" name="Straight Arrow Connector 27"/>
          <p:cNvCxnSpPr>
            <a:stCxn id="5" idx="2"/>
            <a:endCxn id="26" idx="0"/>
          </p:cNvCxnSpPr>
          <p:nvPr/>
        </p:nvCxnSpPr>
        <p:spPr>
          <a:xfrm>
            <a:off x="3801808" y="3334827"/>
            <a:ext cx="2570608" cy="108050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2"/>
            <a:endCxn id="27" idx="0"/>
          </p:cNvCxnSpPr>
          <p:nvPr/>
        </p:nvCxnSpPr>
        <p:spPr>
          <a:xfrm>
            <a:off x="6372416" y="3334827"/>
            <a:ext cx="2570608" cy="108050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410636" y="4415332"/>
            <a:ext cx="1577148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6 lakh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21260" y="5412028"/>
            <a:ext cx="2990088" cy="1200329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Gross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Value Added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11348" y="5412028"/>
            <a:ext cx="2176272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16-6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=10 lakh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55364" y="5394774"/>
            <a:ext cx="2990088" cy="1200329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Factor Cost</a:t>
            </a:r>
          </a:p>
        </p:txBody>
      </p:sp>
    </p:spTree>
    <p:extLst>
      <p:ext uri="{BB962C8B-B14F-4D97-AF65-F5344CB8AC3E}">
        <p14:creationId xmlns:p14="http://schemas.microsoft.com/office/powerpoint/2010/main" val="15263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8" grpId="0" animBg="1"/>
      <p:bldP spid="22" grpId="0" animBg="1"/>
      <p:bldP spid="25" grpId="0" animBg="1"/>
      <p:bldP spid="26" grpId="0" animBg="1"/>
      <p:bldP spid="27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" y="114060"/>
            <a:ext cx="5476577" cy="308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1661" y="5827878"/>
            <a:ext cx="6083094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Market Price (MP)</a:t>
            </a:r>
          </a:p>
        </p:txBody>
      </p:sp>
      <p:sp>
        <p:nvSpPr>
          <p:cNvPr id="4" name="Plus 3"/>
          <p:cNvSpPr/>
          <p:nvPr/>
        </p:nvSpPr>
        <p:spPr>
          <a:xfrm>
            <a:off x="1227796" y="4303642"/>
            <a:ext cx="832174" cy="843267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inus 4"/>
          <p:cNvSpPr/>
          <p:nvPr/>
        </p:nvSpPr>
        <p:spPr>
          <a:xfrm>
            <a:off x="4680180" y="4582152"/>
            <a:ext cx="863027" cy="564757"/>
          </a:xfrm>
          <a:prstGeom prst="mathMin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360" y="3782812"/>
            <a:ext cx="2584820" cy="2045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614" y="4129033"/>
            <a:ext cx="2309579" cy="1749506"/>
          </a:xfrm>
          <a:prstGeom prst="rect">
            <a:avLst/>
          </a:prstGeom>
        </p:spPr>
      </p:pic>
      <p:sp>
        <p:nvSpPr>
          <p:cNvPr id="8" name="Equal 7"/>
          <p:cNvSpPr/>
          <p:nvPr/>
        </p:nvSpPr>
        <p:spPr>
          <a:xfrm>
            <a:off x="1133926" y="5765215"/>
            <a:ext cx="1179576" cy="832104"/>
          </a:xfrm>
          <a:prstGeom prst="mathEqual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30" y="3118838"/>
            <a:ext cx="6083094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@FACTOR COST</a:t>
            </a:r>
          </a:p>
        </p:txBody>
      </p:sp>
    </p:spTree>
    <p:extLst>
      <p:ext uri="{BB962C8B-B14F-4D97-AF65-F5344CB8AC3E}">
        <p14:creationId xmlns:p14="http://schemas.microsoft.com/office/powerpoint/2010/main" val="4022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52824"/>
            <a:ext cx="5384023" cy="5883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87" y="461968"/>
            <a:ext cx="1844421" cy="1950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62" y="2329359"/>
            <a:ext cx="2295270" cy="1812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8124" y="612001"/>
            <a:ext cx="246430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Gross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Domestic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Product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91714" y="874319"/>
            <a:ext cx="2464308" cy="1107996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++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91714" y="2612210"/>
            <a:ext cx="2464308" cy="1107996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++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91714" y="4505018"/>
            <a:ext cx="2464308" cy="1107996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NA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026" name="Picture 2" descr="http://www.carlogos.org/uploads/carlogos/jaguar-logo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62" y="4142233"/>
            <a:ext cx="2485574" cy="137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03629" y="5516217"/>
            <a:ext cx="308610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Tata’s dividend from UK</a:t>
            </a:r>
            <a:endParaRPr lang="en-US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0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33409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Calculation: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THREE</a:t>
            </a:r>
            <a:r>
              <a:rPr lang="en-US" dirty="0" smtClean="0"/>
              <a:t>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3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773607"/>
              </p:ext>
            </p:extLst>
          </p:nvPr>
        </p:nvGraphicFramePr>
        <p:xfrm>
          <a:off x="838200" y="914400"/>
          <a:ext cx="10515600" cy="5641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doesn’t cover following: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6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A762FC-3CCB-4988-A531-410115B304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BA762FC-3CCB-4988-A531-410115B304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68180C-16D9-48D2-B7A5-A2DF8B051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AB68180C-16D9-48D2-B7A5-A2DF8B051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0A4989-3DEC-416D-A1B2-37728946B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50A4989-3DEC-416D-A1B2-37728946B8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1628C9-7D43-4149-8D66-6C04A0A44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5D1628C9-7D43-4149-8D66-6C04A0A445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955BF90-D151-40BE-941A-F58F4171C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B955BF90-D151-40BE-941A-F58F4171C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F510BB-7997-429E-8839-972D3AC35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9AF510BB-7997-429E-8839-972D3AC353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C180E0-7DA2-45F1-B346-636F6A266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8DC180E0-7DA2-45F1-B346-636F6A266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DA04BA-3271-4677-A617-FEE19D816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1ADA04BA-3271-4677-A617-FEE19D816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C832F5-AE5F-4647-BA75-DD6765A08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78C832F5-AE5F-4647-BA75-DD6765A081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5B989B1-B47B-43DB-A291-7ACBD77E2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45B989B1-B47B-43DB-A291-7ACBD77E2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6683C5-6A97-4227-8999-AFA6CDD4FC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936683C5-6A97-4227-8999-AFA6CDD4FC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D09477-42AB-4E91-8858-8C3118ABBE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2AD09477-42AB-4E91-8858-8C3118ABBE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87968" cy="49994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36538" y="3889350"/>
            <a:ext cx="4196382" cy="76944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3552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err="1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Gini</a:t>
            </a:r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-Coefficient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0168" y="4410122"/>
            <a:ext cx="1627632" cy="1178719"/>
          </a:xfrm>
          <a:prstGeom prst="upArrowCallou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H.D.I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43017" y="4999481"/>
            <a:ext cx="5689902" cy="1600438"/>
          </a:xfrm>
          <a:prstGeom prst="round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In future Economic survey lectures on HRD</a:t>
            </a:r>
          </a:p>
        </p:txBody>
      </p:sp>
    </p:spTree>
    <p:extLst>
      <p:ext uri="{BB962C8B-B14F-4D97-AF65-F5344CB8AC3E}">
        <p14:creationId xmlns:p14="http://schemas.microsoft.com/office/powerpoint/2010/main" val="11799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6878"/>
              </p:ext>
            </p:extLst>
          </p:nvPr>
        </p:nvGraphicFramePr>
        <p:xfrm>
          <a:off x="838200" y="914400"/>
          <a:ext cx="10515600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825512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CSO calculating since 1955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34DA644-E935-49BD-81A4-5C5726969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graphicEl>
                                              <a:dgm id="{A34DA644-E935-49BD-81A4-5C5726969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dgm id="{A34DA644-E935-49BD-81A4-5C5726969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6D74A75-48A2-4AE2-8ED8-1DB026212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graphicEl>
                                              <a:dgm id="{16D74A75-48A2-4AE2-8ED8-1DB026212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graphicEl>
                                              <a:dgm id="{16D74A75-48A2-4AE2-8ED8-1DB026212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F2472D5-6258-4C1D-AD23-5991E5DFC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graphicEl>
                                              <a:dgm id="{9F2472D5-6258-4C1D-AD23-5991E5DFC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graphicEl>
                                              <a:dgm id="{9F2472D5-6258-4C1D-AD23-5991E5DFC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5C4FF6F-9F2B-4324-B6E0-014D17F77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graphicEl>
                                              <a:dgm id="{C5C4FF6F-9F2B-4324-B6E0-014D17F77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graphicEl>
                                              <a:dgm id="{C5C4FF6F-9F2B-4324-B6E0-014D17F77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178D113-867B-4D80-91BB-286394663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graphicEl>
                                              <a:dgm id="{0178D113-867B-4D80-91BB-286394663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graphicEl>
                                              <a:dgm id="{0178D113-867B-4D80-91BB-286394663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4A42721-CBF9-4438-AF20-210870475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graphicEl>
                                              <a:dgm id="{A4A42721-CBF9-4438-AF20-210870475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graphicEl>
                                              <a:dgm id="{A4A42721-CBF9-4438-AF20-210870475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97A75E-CDEF-40E3-BBC1-F7FB8E5B5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graphicEl>
                                              <a:dgm id="{7A97A75E-CDEF-40E3-BBC1-F7FB8E5B5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graphicEl>
                                              <a:dgm id="{7A97A75E-CDEF-40E3-BBC1-F7FB8E5B5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BE2993B-577B-47E1-8506-7FA3C7EF2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graphicEl>
                                              <a:dgm id="{ABE2993B-577B-47E1-8506-7FA3C7EF2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graphicEl>
                                              <a:dgm id="{ABE2993B-577B-47E1-8506-7FA3C7EF2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EB7D20D-BEC3-447D-B120-55874FA4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graphicEl>
                                              <a:dgm id="{AEB7D20D-BEC3-447D-B120-55874FA4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graphicEl>
                                              <a:dgm id="{AEB7D20D-BEC3-447D-B120-55874FA4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265099A-0B34-4EF3-B0CB-56CEA98FA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>
                                            <p:graphicEl>
                                              <a:dgm id="{C265099A-0B34-4EF3-B0CB-56CEA98FA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graphicEl>
                                              <a:dgm id="{C265099A-0B34-4EF3-B0CB-56CEA98FA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D556877-7156-436B-BE7D-FBC4543AE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graphicEl>
                                              <a:dgm id="{CD556877-7156-436B-BE7D-FBC4543AE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graphicEl>
                                              <a:dgm id="{CD556877-7156-436B-BE7D-FBC4543AE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284BE1D-A9AE-47DF-AAC5-F0E927E5B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>
                                            <p:graphicEl>
                                              <a:dgm id="{8284BE1D-A9AE-47DF-AAC5-F0E927E5B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>
                                            <p:graphicEl>
                                              <a:dgm id="{8284BE1D-A9AE-47DF-AAC5-F0E927E5B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64773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CSO utilizes data from following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39224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Until now CSO’ GDP Calculation: FACTOR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1B499B-6C91-45BC-B050-C17E61363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B376089-F725-44CC-85E0-A296731B0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52" y="0"/>
            <a:ext cx="2809449" cy="21058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2004" y="1837247"/>
            <a:ext cx="2802636" cy="1200329"/>
          </a:xfrm>
          <a:prstGeom prst="homePlate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Intermediate Goods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9644" y="5345900"/>
            <a:ext cx="2496312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9644" y="3037576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60251" y="2105821"/>
            <a:ext cx="2555855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56" y="0"/>
            <a:ext cx="22860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7947" y="2105821"/>
            <a:ext cx="2358009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6852" y="3037576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2004" y="3106941"/>
            <a:ext cx="2447354" cy="2308324"/>
          </a:xfrm>
          <a:prstGeom prst="rightArrowCallou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Labor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Capital</a:t>
            </a:r>
          </a:p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Entrep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20" y="5484630"/>
            <a:ext cx="2496312" cy="646331"/>
          </a:xfrm>
          <a:prstGeom prst="homePlate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Value Added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6852" y="5308158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5 Lakh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6852" y="5941807"/>
            <a:ext cx="2496312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4 Lakh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247" y="-272604"/>
            <a:ext cx="3998161" cy="26840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69702" y="2103300"/>
            <a:ext cx="2467758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Rs.5 Lakh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41147" y="3035055"/>
            <a:ext cx="2496312" cy="2308324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Wage(W)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Interest(I)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Profit(P)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Rent(R)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41147" y="5308158"/>
            <a:ext cx="249631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 Lakh</a:t>
            </a:r>
          </a:p>
        </p:txBody>
      </p:sp>
      <p:cxnSp>
        <p:nvCxnSpPr>
          <p:cNvPr id="20" name="Straight Arrow Connector 19"/>
          <p:cNvCxnSpPr>
            <a:stCxn id="13" idx="3"/>
            <a:endCxn id="16" idx="1"/>
          </p:cNvCxnSpPr>
          <p:nvPr/>
        </p:nvCxnSpPr>
        <p:spPr>
          <a:xfrm flipV="1">
            <a:off x="7793164" y="2426466"/>
            <a:ext cx="76538" cy="320485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</p:cNvCxnSpPr>
          <p:nvPr/>
        </p:nvCxnSpPr>
        <p:spPr>
          <a:xfrm flipV="1">
            <a:off x="4985956" y="2701728"/>
            <a:ext cx="729859" cy="296733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21051" y="3308234"/>
            <a:ext cx="1726525" cy="1754326"/>
          </a:xfrm>
          <a:prstGeom prst="leftArrowCallout">
            <a:avLst>
              <a:gd name="adj1" fmla="val 25000"/>
              <a:gd name="adj2" fmla="val 25000"/>
              <a:gd name="adj3" fmla="val 10171"/>
              <a:gd name="adj4" fmla="val 89829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Income method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70513" y="5510920"/>
            <a:ext cx="2197091" cy="1077218"/>
          </a:xfrm>
          <a:prstGeom prst="leftArrowCallout">
            <a:avLst>
              <a:gd name="adj1" fmla="val 25000"/>
              <a:gd name="adj2" fmla="val 25000"/>
              <a:gd name="adj3" fmla="val 10171"/>
              <a:gd name="adj4" fmla="val 89829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3016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3" y="329848"/>
            <a:ext cx="11837771" cy="5010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1705" y="5200024"/>
            <a:ext cx="3060764" cy="895826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 Production</a:t>
            </a:r>
          </a:p>
        </p:txBody>
      </p:sp>
    </p:spTree>
    <p:extLst>
      <p:ext uri="{BB962C8B-B14F-4D97-AF65-F5344CB8AC3E}">
        <p14:creationId xmlns:p14="http://schemas.microsoft.com/office/powerpoint/2010/main" val="24378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751"/>
          <a:stretch/>
        </p:blipFill>
        <p:spPr>
          <a:xfrm>
            <a:off x="0" y="100584"/>
            <a:ext cx="6574536" cy="46390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846320" y="1088136"/>
            <a:ext cx="1600200" cy="147218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49640" y="100584"/>
            <a:ext cx="239572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BEFORE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69193857"/>
              </p:ext>
            </p:extLst>
          </p:nvPr>
        </p:nvGraphicFramePr>
        <p:xfrm>
          <a:off x="5646420" y="950977"/>
          <a:ext cx="630478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848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516420-D5C0-4DB8-8F05-0EB449147D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07516420-D5C0-4DB8-8F05-0EB449147D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D5CD4E-848E-4EA0-B6BE-79BDF7E0C1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9FD5CD4E-848E-4EA0-B6BE-79BDF7E0C1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392DD1-6E49-4ECB-AA6D-76497FE51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2392DD1-6E49-4ECB-AA6D-76497FE51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FF26DEA-047F-4DD6-B654-42369DAA3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BFF26DEA-047F-4DD6-B654-42369DAA3D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0CB40C-5E26-4CA2-9ACF-D3A7678D1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060CB40C-5E26-4CA2-9ACF-D3A7678D1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012138-A158-42E5-930C-264E37830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3C012138-A158-42E5-930C-264E37830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89DC13B-33D7-4928-8DAD-A0F752AC3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689DC13B-33D7-4928-8DAD-A0F752AC35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0E510E-96D9-467D-9065-0825B64E0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9F0E510E-96D9-467D-9065-0825B64E08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 vs Inflation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price</a:t>
            </a:r>
          </a:p>
          <a:p>
            <a:r>
              <a:rPr lang="en-US" dirty="0" smtClean="0"/>
              <a:t>Constant price</a:t>
            </a:r>
          </a:p>
          <a:p>
            <a:r>
              <a:rPr lang="en-US" dirty="0" smtClean="0"/>
              <a:t>GDP deflator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55332761"/>
              </p:ext>
            </p:extLst>
          </p:nvPr>
        </p:nvGraphicFramePr>
        <p:xfrm>
          <a:off x="-338328" y="1051561"/>
          <a:ext cx="605332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20240" y="164592"/>
            <a:ext cx="239572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BEFORE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95160" y="164592"/>
            <a:ext cx="4206240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CSO-2015 Reform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45871276"/>
              </p:ext>
            </p:extLst>
          </p:nvPr>
        </p:nvGraphicFramePr>
        <p:xfrm>
          <a:off x="5879592" y="1060705"/>
          <a:ext cx="605332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33728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Only salary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Salaries</a:t>
            </a:r>
          </a:p>
          <a:p>
            <a:r>
              <a:rPr lang="en-US" dirty="0" smtClean="0"/>
              <a:t>+ Social security contribution by Boss (employer) to Employee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Compensation</a:t>
            </a:r>
            <a:endParaRPr lang="en-US" dirty="0"/>
          </a:p>
        </p:txBody>
      </p:sp>
      <p:pic>
        <p:nvPicPr>
          <p:cNvPr id="1026" name="Picture 2" descr="http://timesofindia.indiatimes.com/thumb/msid-17513403,width-400,resizemode-4/epfo-jpg.jpg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045670"/>
            <a:ext cx="2201863" cy="165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3" y="4884738"/>
            <a:ext cx="1316976" cy="1973262"/>
          </a:xfrm>
        </p:spPr>
      </p:pic>
    </p:spTree>
    <p:extLst>
      <p:ext uri="{BB962C8B-B14F-4D97-AF65-F5344CB8AC3E}">
        <p14:creationId xmlns:p14="http://schemas.microsoft.com/office/powerpoint/2010/main" val="212603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Only workers / laborers get wages</a:t>
            </a:r>
          </a:p>
          <a:p>
            <a:r>
              <a:rPr lang="en-US" dirty="0" smtClean="0"/>
              <a:t>Entrepreneurs get “profit”</a:t>
            </a:r>
          </a:p>
          <a:p>
            <a:r>
              <a:rPr lang="en-US" dirty="0" smtClean="0"/>
              <a:t>What about informal, unorganized family owned Agro, cottage industry? WAGE / PROFIT?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Hence the concept of Mixed income (MI)/ operating surplus (OS)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Mixed income / OS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" y="5142261"/>
            <a:ext cx="2201863" cy="1458215"/>
          </a:xfrm>
        </p:spPr>
      </p:pic>
      <p:pic>
        <p:nvPicPr>
          <p:cNvPr id="2050" name="Picture 2" descr="http://ipsnews.net/pictures/India_farmers.jpg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064" y="4736592"/>
            <a:ext cx="37690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6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Corporates – easy to calculate profit</a:t>
            </a:r>
          </a:p>
          <a:p>
            <a:r>
              <a:rPr lang="en-US" dirty="0" smtClean="0"/>
              <a:t>But unorganized firms: difficult to separate profit  from wages due to lack of </a:t>
            </a:r>
            <a:r>
              <a:rPr lang="en-US" dirty="0" smtClean="0">
                <a:solidFill>
                  <a:srgbClr val="FFC000"/>
                </a:solidFill>
              </a:rPr>
              <a:t>standard accounting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Profit….yes</a:t>
            </a:r>
          </a:p>
          <a:p>
            <a:r>
              <a:rPr lang="en-US" dirty="0" smtClean="0"/>
              <a:t>Mixed income or operating surplus as and where applicable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Operating Surplus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308"/>
            <a:ext cx="2201863" cy="1494121"/>
          </a:xfrm>
        </p:spPr>
      </p:pic>
      <p:pic>
        <p:nvPicPr>
          <p:cNvPr id="10" name="Picture 2" descr="http://ipsnews.net/pictures/India_farmers.jpg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251702"/>
            <a:ext cx="2201863" cy="12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-338328" y="1051561"/>
          <a:ext cx="605332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20240" y="164592"/>
            <a:ext cx="239572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BEFORE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95160" y="164592"/>
            <a:ext cx="4206240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CSO-2015 Reform</a:t>
            </a: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879592" y="1060705"/>
          <a:ext cx="605332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31857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Consumption of fixed capital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of National Accounts (SNA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Collaboration among UN, World bank, IMF, OECD and European commission.</a:t>
            </a:r>
          </a:p>
          <a:p>
            <a:r>
              <a:rPr lang="en-US" dirty="0" smtClean="0"/>
              <a:t>if capital asset not “used” =&gt; “intermediate goods”</a:t>
            </a:r>
          </a:p>
          <a:p>
            <a:r>
              <a:rPr lang="en-US" dirty="0" smtClean="0"/>
              <a:t>Begin production </a:t>
            </a:r>
            <a:r>
              <a:rPr lang="en-US" dirty="0" smtClean="0"/>
              <a:t>=&gt;</a:t>
            </a:r>
            <a:r>
              <a:rPr lang="en-US" dirty="0" smtClean="0"/>
              <a:t>“</a:t>
            </a:r>
            <a:r>
              <a:rPr lang="en-US" dirty="0" smtClean="0"/>
              <a:t>final goods” generated</a:t>
            </a:r>
            <a:r>
              <a:rPr lang="en-US" dirty="0" smtClean="0"/>
              <a:t>. </a:t>
            </a:r>
            <a:r>
              <a:rPr lang="en-US" smtClean="0"/>
              <a:t>Calculate CFC accordingly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 revised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</p:spTree>
    <p:extLst>
      <p:ext uri="{BB962C8B-B14F-4D97-AF65-F5344CB8AC3E}">
        <p14:creationId xmlns:p14="http://schemas.microsoft.com/office/powerpoint/2010/main" val="311128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2608" y="5637199"/>
            <a:ext cx="5285232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strike="sngStrike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</a:t>
            </a:r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GVA at factor cost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56446013"/>
              </p:ext>
            </p:extLst>
          </p:nvPr>
        </p:nvGraphicFramePr>
        <p:xfrm>
          <a:off x="-429768" y="164592"/>
          <a:ext cx="6053328" cy="51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17352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7312" y="5655487"/>
            <a:ext cx="579003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strike="sngStrike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</a:t>
            </a:r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 GVA at Basic Price</a:t>
            </a:r>
          </a:p>
        </p:txBody>
      </p:sp>
      <p:sp>
        <p:nvSpPr>
          <p:cNvPr id="3" name="Plus 2"/>
          <p:cNvSpPr/>
          <p:nvPr/>
        </p:nvSpPr>
        <p:spPr>
          <a:xfrm>
            <a:off x="4352516" y="3451023"/>
            <a:ext cx="832174" cy="843267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inus 3"/>
          <p:cNvSpPr/>
          <p:nvPr/>
        </p:nvSpPr>
        <p:spPr>
          <a:xfrm>
            <a:off x="7927940" y="3598803"/>
            <a:ext cx="863027" cy="564757"/>
          </a:xfrm>
          <a:prstGeom prst="mathMin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120" y="2850124"/>
            <a:ext cx="2584820" cy="2045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374" y="3145684"/>
            <a:ext cx="2309579" cy="1749506"/>
          </a:xfrm>
          <a:prstGeom prst="rect">
            <a:avLst/>
          </a:prstGeom>
        </p:spPr>
      </p:pic>
      <p:sp>
        <p:nvSpPr>
          <p:cNvPr id="7" name="Equal 6"/>
          <p:cNvSpPr/>
          <p:nvPr/>
        </p:nvSpPr>
        <p:spPr>
          <a:xfrm>
            <a:off x="4768603" y="5592824"/>
            <a:ext cx="1179576" cy="832104"/>
          </a:xfrm>
          <a:prstGeom prst="mathEqual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343" r="52138" b="4369"/>
          <a:stretch/>
        </p:blipFill>
        <p:spPr>
          <a:xfrm>
            <a:off x="0" y="0"/>
            <a:ext cx="4133089" cy="42885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9374" y="1259953"/>
            <a:ext cx="2743250" cy="144655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Product</a:t>
            </a:r>
            <a:r>
              <a:rPr lang="en-US" sz="4400" b="1" u="sng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ion</a:t>
            </a:r>
          </a:p>
          <a:p>
            <a:pPr algn="ctr"/>
            <a:r>
              <a:rPr lang="en-US" sz="4400" b="1" u="sng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Subsidies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4690" y="1259952"/>
            <a:ext cx="2743250" cy="144655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Product</a:t>
            </a:r>
            <a:r>
              <a:rPr lang="en-US" sz="4400" b="1" u="sng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ion</a:t>
            </a:r>
          </a:p>
          <a:p>
            <a:pPr algn="ctr"/>
            <a:r>
              <a:rPr lang="en-US" sz="4400" b="1" u="sng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Taxes</a:t>
            </a:r>
          </a:p>
        </p:txBody>
      </p:sp>
    </p:spTree>
    <p:extLst>
      <p:ext uri="{BB962C8B-B14F-4D97-AF65-F5344CB8AC3E}">
        <p14:creationId xmlns:p14="http://schemas.microsoft.com/office/powerpoint/2010/main" val="307242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production </a:t>
            </a:r>
            <a:r>
              <a:rPr lang="en-US" dirty="0" smtClean="0"/>
              <a:t>Taxes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Independent of Production Volume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Stamp </a:t>
            </a:r>
            <a:r>
              <a:rPr lang="en-US" dirty="0"/>
              <a:t>Duty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Land </a:t>
            </a:r>
            <a:r>
              <a:rPr lang="en-US" dirty="0" smtClean="0"/>
              <a:t>revenue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Professional Tax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Independent of production volume</a:t>
            </a:r>
          </a:p>
          <a:p>
            <a:r>
              <a:rPr lang="en-US" dirty="0" smtClean="0"/>
              <a:t>Subsidies to Railways</a:t>
            </a:r>
          </a:p>
          <a:p>
            <a:r>
              <a:rPr lang="en-US" dirty="0" smtClean="0"/>
              <a:t>Input subsidies to Farmers, small industries</a:t>
            </a:r>
          </a:p>
          <a:p>
            <a:r>
              <a:rPr lang="en-US" dirty="0" smtClean="0"/>
              <a:t>Administrative subsidies to cooperatives &amp; corporates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lvl="0"/>
            <a:r>
              <a:rPr lang="en-US" dirty="0" smtClean="0"/>
              <a:t>Production Subsidies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990137" y="5190089"/>
            <a:ext cx="2201863" cy="1667911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0" y="5000331"/>
            <a:ext cx="2201863" cy="174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" y="242076"/>
            <a:ext cx="6096851" cy="342947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401962" y="6088559"/>
            <a:ext cx="579003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at Market Price(MP)</a:t>
            </a:r>
          </a:p>
        </p:txBody>
      </p:sp>
      <p:sp>
        <p:nvSpPr>
          <p:cNvPr id="11" name="Plus 10"/>
          <p:cNvSpPr/>
          <p:nvPr/>
        </p:nvSpPr>
        <p:spPr>
          <a:xfrm>
            <a:off x="3713746" y="4393865"/>
            <a:ext cx="832174" cy="843267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inus 11"/>
          <p:cNvSpPr/>
          <p:nvPr/>
        </p:nvSpPr>
        <p:spPr>
          <a:xfrm>
            <a:off x="7871994" y="4517710"/>
            <a:ext cx="675311" cy="564757"/>
          </a:xfrm>
          <a:prstGeom prst="mathMin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552" y="3371332"/>
            <a:ext cx="2584820" cy="20450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806" y="3470333"/>
            <a:ext cx="2309579" cy="1749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557399" y="4967627"/>
            <a:ext cx="274325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</a:t>
            </a:r>
          </a:p>
          <a:p>
            <a:pPr algn="ctr"/>
            <a:r>
              <a:rPr lang="en-US" sz="2800" b="1" u="sng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Subsidies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0337" y="4939344"/>
            <a:ext cx="274325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</a:t>
            </a:r>
          </a:p>
          <a:p>
            <a:pPr algn="ctr"/>
            <a:r>
              <a:rPr lang="en-US" sz="2800" b="1" u="sng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2771" y="4167408"/>
            <a:ext cx="2743250" cy="1754326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Sum of 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GVA @Basic prices</a:t>
            </a:r>
          </a:p>
        </p:txBody>
      </p:sp>
      <p:cxnSp>
        <p:nvCxnSpPr>
          <p:cNvPr id="18" name="Straight Arrow Connector 17"/>
          <p:cNvCxnSpPr>
            <a:stCxn id="9" idx="2"/>
            <a:endCxn id="17" idx="0"/>
          </p:cNvCxnSpPr>
          <p:nvPr/>
        </p:nvCxnSpPr>
        <p:spPr>
          <a:xfrm flipH="1">
            <a:off x="1974396" y="3671555"/>
            <a:ext cx="1149804" cy="49585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qual 21"/>
          <p:cNvSpPr/>
          <p:nvPr/>
        </p:nvSpPr>
        <p:spPr>
          <a:xfrm>
            <a:off x="4993049" y="6057227"/>
            <a:ext cx="1179576" cy="832104"/>
          </a:xfrm>
          <a:prstGeom prst="mathEqual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6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932" y="97244"/>
            <a:ext cx="3847148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Base year: 2011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Constant Price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 / car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31492" y="97244"/>
            <a:ext cx="3847148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Present year: 2015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Current Price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Rs.1.5 Lakh / car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857" y="1757363"/>
            <a:ext cx="2857783" cy="1918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41" y="1851570"/>
            <a:ext cx="2857783" cy="1918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895" y="1757363"/>
            <a:ext cx="2857783" cy="1918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23" y="1757362"/>
            <a:ext cx="2857783" cy="1918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27" y="2810832"/>
            <a:ext cx="2857783" cy="19185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1932" y="4811456"/>
            <a:ext cx="3847148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GDP: 3 lakh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31492" y="4811456"/>
            <a:ext cx="3847148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Nominal GDP: 3 lakh</a:t>
            </a:r>
          </a:p>
        </p:txBody>
      </p:sp>
    </p:spTree>
    <p:extLst>
      <p:ext uri="{BB962C8B-B14F-4D97-AF65-F5344CB8AC3E}">
        <p14:creationId xmlns:p14="http://schemas.microsoft.com/office/powerpoint/2010/main" val="2453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Product Taxes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800" dirty="0" smtClean="0"/>
              <a:t>Per unit of production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/>
              <a:t>VAT, EXCISE, Custom, Service Tax</a:t>
            </a:r>
          </a:p>
          <a:p>
            <a:pPr marL="742950" indent="-742950">
              <a:buFont typeface="+mj-lt"/>
              <a:buAutoNum type="arabicPeriod"/>
            </a:pPr>
            <a:endParaRPr lang="en-US" sz="48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Per unit of Production</a:t>
            </a:r>
          </a:p>
          <a:p>
            <a:r>
              <a:rPr lang="en-US" sz="4400" dirty="0" smtClean="0"/>
              <a:t>Food, Petroleum, Fertilizer</a:t>
            </a:r>
          </a:p>
          <a:p>
            <a:r>
              <a:rPr lang="en-US" sz="4400" dirty="0" smtClean="0"/>
              <a:t>Interest subvention to farmers</a:t>
            </a:r>
          </a:p>
          <a:p>
            <a:r>
              <a:rPr lang="en-US" sz="4400" dirty="0" smtClean="0"/>
              <a:t>Subsidies for insurance to households</a:t>
            </a:r>
          </a:p>
          <a:p>
            <a:endParaRPr lang="en-US" sz="4400" dirty="0" smtClean="0"/>
          </a:p>
          <a:p>
            <a:endParaRPr lang="en-US" sz="44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lvl="0"/>
            <a:r>
              <a:rPr lang="en-US" dirty="0" smtClean="0"/>
              <a:t>Product Subsidies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1216649" y="5468112"/>
            <a:ext cx="928255" cy="138988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" y="5566347"/>
            <a:ext cx="1828800" cy="1246632"/>
          </a:xfrm>
        </p:spPr>
      </p:pic>
    </p:spTree>
    <p:extLst>
      <p:ext uri="{BB962C8B-B14F-4D97-AF65-F5344CB8AC3E}">
        <p14:creationId xmlns:p14="http://schemas.microsoft.com/office/powerpoint/2010/main" val="40664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" y="242076"/>
            <a:ext cx="6096851" cy="342947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401962" y="6088559"/>
            <a:ext cx="5790038" cy="76944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at Market Price(MP)</a:t>
            </a:r>
          </a:p>
        </p:txBody>
      </p:sp>
      <p:sp>
        <p:nvSpPr>
          <p:cNvPr id="11" name="Plus 10"/>
          <p:cNvSpPr/>
          <p:nvPr/>
        </p:nvSpPr>
        <p:spPr>
          <a:xfrm>
            <a:off x="3713746" y="4393865"/>
            <a:ext cx="832174" cy="843267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inus 11"/>
          <p:cNvSpPr/>
          <p:nvPr/>
        </p:nvSpPr>
        <p:spPr>
          <a:xfrm>
            <a:off x="7871994" y="4517710"/>
            <a:ext cx="675311" cy="564757"/>
          </a:xfrm>
          <a:prstGeom prst="mathMin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552" y="3371332"/>
            <a:ext cx="2584820" cy="20450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806" y="3470333"/>
            <a:ext cx="2309579" cy="1749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557399" y="4967627"/>
            <a:ext cx="274325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</a:t>
            </a:r>
          </a:p>
          <a:p>
            <a:pPr algn="ctr"/>
            <a:r>
              <a:rPr lang="en-US" sz="2800" b="1" u="sng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Subsidies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0337" y="4939344"/>
            <a:ext cx="274325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</a:t>
            </a:r>
          </a:p>
          <a:p>
            <a:pPr algn="ctr"/>
            <a:r>
              <a:rPr lang="en-US" sz="2800" b="1" u="sng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2771" y="4167408"/>
            <a:ext cx="2743250" cy="1754326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Sum of 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GVA @Basic prices</a:t>
            </a:r>
          </a:p>
        </p:txBody>
      </p:sp>
      <p:cxnSp>
        <p:nvCxnSpPr>
          <p:cNvPr id="18" name="Straight Arrow Connector 17"/>
          <p:cNvCxnSpPr>
            <a:stCxn id="9" idx="2"/>
            <a:endCxn id="17" idx="0"/>
          </p:cNvCxnSpPr>
          <p:nvPr/>
        </p:nvCxnSpPr>
        <p:spPr>
          <a:xfrm flipH="1">
            <a:off x="1974396" y="3671555"/>
            <a:ext cx="1149804" cy="49585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qual 21"/>
          <p:cNvSpPr/>
          <p:nvPr/>
        </p:nvSpPr>
        <p:spPr>
          <a:xfrm>
            <a:off x="4993049" y="6057227"/>
            <a:ext cx="1179576" cy="832104"/>
          </a:xfrm>
          <a:prstGeom prst="mathEqual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87184" y="355271"/>
            <a:ext cx="5004816" cy="1446550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at Constant MP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Official GDP of India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87184" y="1629194"/>
            <a:ext cx="5004816" cy="1178719"/>
          </a:xfrm>
          <a:prstGeom prst="upArrowCallou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Adjust for inflation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1731752" y="2807913"/>
            <a:ext cx="27432" cy="328064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7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Formulas: Official press release (30</a:t>
            </a:r>
            <a:r>
              <a:rPr lang="en-US" baseline="30000" dirty="0" smtClean="0"/>
              <a:t>th</a:t>
            </a:r>
            <a:r>
              <a:rPr lang="en-US" dirty="0" smtClean="0"/>
              <a:t> January 2015)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399" y="902080"/>
            <a:ext cx="7329201" cy="57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GDP @Factor cost….nope</a:t>
            </a:r>
          </a:p>
          <a:p>
            <a:r>
              <a:rPr lang="en-US" dirty="0" smtClean="0"/>
              <a:t>GDP @(Constant) Market price= India’s GDP</a:t>
            </a:r>
          </a:p>
          <a:p>
            <a:r>
              <a:rPr lang="en-US" dirty="0" smtClean="0"/>
              <a:t>Base year: 2004 =&gt; 2011</a:t>
            </a:r>
          </a:p>
          <a:p>
            <a:r>
              <a:rPr lang="en-US" dirty="0" smtClean="0"/>
              <a:t>internationally valid  System </a:t>
            </a:r>
            <a:r>
              <a:rPr lang="en-US" dirty="0"/>
              <a:t>of National Accounts </a:t>
            </a:r>
            <a:r>
              <a:rPr lang="en-US" dirty="0" smtClean="0"/>
              <a:t>(SNA) 2008</a:t>
            </a:r>
          </a:p>
          <a:p>
            <a:r>
              <a:rPr lang="en-US" dirty="0" smtClean="0"/>
              <a:t>Classified economic activities &amp; their account keeping according.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Reforms done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Agro census 2010 included</a:t>
            </a:r>
          </a:p>
          <a:p>
            <a:r>
              <a:rPr lang="en-US" dirty="0" smtClean="0"/>
              <a:t>Livestock census 2012 included</a:t>
            </a:r>
          </a:p>
          <a:p>
            <a:r>
              <a:rPr lang="en-US" dirty="0" smtClean="0"/>
              <a:t>Meat yield and by-product valuation revised</a:t>
            </a:r>
          </a:p>
          <a:p>
            <a:r>
              <a:rPr lang="en-US" dirty="0" smtClean="0"/>
              <a:t>Crop and livestock activities are segregated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Agro</a:t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0" y="3332956"/>
            <a:ext cx="2857500" cy="2247900"/>
          </a:xfrm>
        </p:spPr>
      </p:pic>
    </p:spTree>
    <p:extLst>
      <p:ext uri="{BB962C8B-B14F-4D97-AF65-F5344CB8AC3E}">
        <p14:creationId xmlns:p14="http://schemas.microsoft.com/office/powerpoint/2010/main" val="375899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32" y="2736850"/>
            <a:ext cx="2298137" cy="34401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bodies – effective coverage of their services</a:t>
            </a:r>
          </a:p>
          <a:p>
            <a:r>
              <a:rPr lang="en-US" dirty="0" smtClean="0"/>
              <a:t>Informal sector: Latest NSSO survey data included</a:t>
            </a:r>
          </a:p>
          <a:p>
            <a:r>
              <a:rPr lang="en-US" dirty="0" smtClean="0"/>
              <a:t>“Effective </a:t>
            </a:r>
            <a:r>
              <a:rPr lang="en-US" dirty="0" err="1" smtClean="0"/>
              <a:t>Labour</a:t>
            </a:r>
            <a:r>
              <a:rPr lang="en-US" dirty="0" smtClean="0"/>
              <a:t> Input Method” to get data from rural activities without modern accounting system.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</a:t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Sand extraction measurement updated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Before</a:t>
            </a:r>
            <a:r>
              <a:rPr lang="en-US" dirty="0" smtClean="0"/>
              <a:t>: Establishment approach= “production cost”.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After</a:t>
            </a:r>
            <a:r>
              <a:rPr lang="en-US" dirty="0" smtClean="0"/>
              <a:t>: “Enterprise approach”= production cost + cost of selling and marketing.</a:t>
            </a:r>
          </a:p>
          <a:p>
            <a:r>
              <a:rPr lang="en-US" dirty="0" smtClean="0"/>
              <a:t>Construction sector accounting updated.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Mining/</a:t>
            </a:r>
            <a:r>
              <a:rPr lang="en-US" dirty="0" err="1" smtClean="0"/>
              <a:t>Mfg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335941"/>
            <a:ext cx="3089275" cy="2241931"/>
          </a:xfrm>
        </p:spPr>
      </p:pic>
    </p:spTree>
    <p:extLst>
      <p:ext uri="{BB962C8B-B14F-4D97-AF65-F5344CB8AC3E}">
        <p14:creationId xmlns:p14="http://schemas.microsoft.com/office/powerpoint/2010/main" val="6328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780" y="2736850"/>
            <a:ext cx="2797841" cy="34401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Before</a:t>
            </a:r>
            <a:r>
              <a:rPr lang="en-US" dirty="0" smtClean="0"/>
              <a:t>: ASI &amp; IIP data but “Sampling method” = not “complete” picture.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After: </a:t>
            </a:r>
            <a:r>
              <a:rPr lang="en-US" dirty="0" smtClean="0"/>
              <a:t>Companies’ Mfg. and service production from Corporate affairs MCA21 online database.</a:t>
            </a:r>
          </a:p>
          <a:p>
            <a:r>
              <a:rPr lang="en-US" dirty="0" smtClean="0"/>
              <a:t>“production data” of Financial services (share brokers, NBFCs etc.) with </a:t>
            </a:r>
            <a:r>
              <a:rPr lang="en-US" dirty="0"/>
              <a:t>help of SEBI, PFRDA, IRDA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Corporates</a:t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8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780" y="2736850"/>
            <a:ext cx="2797841" cy="34401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use service tax collection rates to find growth in health, education etc.</a:t>
            </a:r>
          </a:p>
          <a:p>
            <a:r>
              <a:rPr lang="en-US" dirty="0">
                <a:solidFill>
                  <a:srgbClr val="FFC000"/>
                </a:solidFill>
              </a:rPr>
              <a:t>Before</a:t>
            </a:r>
            <a:r>
              <a:rPr lang="en-US" dirty="0"/>
              <a:t>: Earlier </a:t>
            </a:r>
            <a:r>
              <a:rPr lang="en-US" dirty="0" smtClean="0"/>
              <a:t>CPI AL, RL, IW data used.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After: </a:t>
            </a:r>
            <a:r>
              <a:rPr lang="en-US" dirty="0" smtClean="0"/>
              <a:t>Now just CPI (Rural urban combined)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CSO-GDP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223185" y="3171458"/>
            <a:ext cx="3968815" cy="366352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GDP deflator= nominal / real</a:t>
            </a:r>
          </a:p>
          <a:p>
            <a:r>
              <a:rPr lang="en-US" dirty="0" smtClean="0"/>
              <a:t>Real = Nominal / Deflator</a:t>
            </a:r>
          </a:p>
          <a:p>
            <a:r>
              <a:rPr lang="en-US" dirty="0" smtClean="0"/>
              <a:t>Real </a:t>
            </a:r>
            <a:r>
              <a:rPr lang="en-US" dirty="0" smtClean="0">
                <a:solidFill>
                  <a:srgbClr val="92D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∝</a:t>
            </a:r>
            <a:r>
              <a:rPr lang="en-US" dirty="0" smtClean="0"/>
              <a:t> 1/deflator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▼</a:t>
            </a:r>
            <a:r>
              <a:rPr lang="en-US" dirty="0" smtClean="0"/>
              <a:t> Deflator =  Real GDP </a:t>
            </a:r>
            <a:r>
              <a:rPr lang="en-US" dirty="0" smtClean="0">
                <a:solidFill>
                  <a:srgbClr val="92D050"/>
                </a:solidFill>
              </a:rPr>
              <a:t>▲</a:t>
            </a:r>
            <a:endParaRPr lang="en-US" dirty="0" smtClean="0"/>
          </a:p>
          <a:p>
            <a:r>
              <a:rPr lang="en-US" dirty="0" smtClean="0"/>
              <a:t>2013: Indian economy wasn’t “Rollicking” - Rajan</a:t>
            </a:r>
            <a:r>
              <a:rPr lang="en-US" u="sng" dirty="0" smtClean="0"/>
              <a:t>bhai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CSO revised method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Criticism</a:t>
            </a:r>
            <a:endParaRPr lang="en-US" dirty="0"/>
          </a:p>
        </p:txBody>
      </p:sp>
      <p:pic>
        <p:nvPicPr>
          <p:cNvPr id="10" name="Picture 2" descr="Captur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8" y="4271459"/>
            <a:ext cx="5696712" cy="256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8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932" y="97244"/>
            <a:ext cx="3847148" cy="17543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Base year: 2011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Constant Price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 / car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8304" y="97244"/>
            <a:ext cx="7351776" cy="175432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latin typeface="Franklin Gothic Demi Cond" panose="020B0706030402020204" pitchFamily="34" charset="0"/>
              </a:rPr>
              <a:t>Present year: 2015</a:t>
            </a:r>
          </a:p>
          <a:p>
            <a:pPr algn="r"/>
            <a:r>
              <a:rPr lang="en-US" sz="3600" dirty="0" smtClean="0">
                <a:latin typeface="Franklin Gothic Demi Cond" panose="020B0706030402020204" pitchFamily="34" charset="0"/>
              </a:rPr>
              <a:t>Adjust with Base year (Constant) Price</a:t>
            </a:r>
          </a:p>
          <a:p>
            <a:pPr algn="r"/>
            <a:r>
              <a:rPr lang="en-US" sz="3600" dirty="0" smtClean="0">
                <a:latin typeface="Franklin Gothic Demi Cond" panose="020B0706030402020204" pitchFamily="34" charset="0"/>
              </a:rPr>
              <a:t>Rs.</a:t>
            </a:r>
            <a:r>
              <a:rPr lang="en-US" sz="3600" strike="sngStrike" dirty="0" smtClean="0">
                <a:latin typeface="Franklin Gothic Demi Cond" panose="020B0706030402020204" pitchFamily="34" charset="0"/>
              </a:rPr>
              <a:t>1.5 lakh</a:t>
            </a:r>
            <a:r>
              <a:rPr lang="en-US" sz="3600" dirty="0" smtClean="0">
                <a:latin typeface="Franklin Gothic Demi Cond" panose="020B0706030402020204" pitchFamily="34" charset="0"/>
              </a:rPr>
              <a:t> 1 Lakh / car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857" y="1757363"/>
            <a:ext cx="2857783" cy="1918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41" y="1851570"/>
            <a:ext cx="2857783" cy="1918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895" y="1757363"/>
            <a:ext cx="2857783" cy="1918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23" y="1757362"/>
            <a:ext cx="2857783" cy="1918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27" y="2810832"/>
            <a:ext cx="2857783" cy="19185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1932" y="4811456"/>
            <a:ext cx="3847148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GDP: 3 lakh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22932" y="4072701"/>
            <a:ext cx="3847148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Nominal GDP: 3 lakh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22932" y="4840656"/>
            <a:ext cx="384714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Real GDP: </a:t>
            </a:r>
            <a:r>
              <a:rPr lang="en-US" sz="3600" dirty="0">
                <a:latin typeface="Franklin Gothic Demi Cond" panose="020B0706030402020204" pitchFamily="34" charset="0"/>
              </a:rPr>
              <a:t>2</a:t>
            </a:r>
            <a:r>
              <a:rPr lang="en-US" sz="3600" dirty="0" smtClean="0">
                <a:latin typeface="Franklin Gothic Demi Cond" panose="020B0706030402020204" pitchFamily="34" charset="0"/>
              </a:rPr>
              <a:t> lakh</a:t>
            </a:r>
          </a:p>
        </p:txBody>
      </p:sp>
      <p:cxnSp>
        <p:nvCxnSpPr>
          <p:cNvPr id="3" name="Straight Arrow Connector 2"/>
          <p:cNvCxnSpPr>
            <a:endCxn id="22" idx="0"/>
          </p:cNvCxnSpPr>
          <p:nvPr/>
        </p:nvCxnSpPr>
        <p:spPr>
          <a:xfrm>
            <a:off x="9120857" y="1757362"/>
            <a:ext cx="1025649" cy="231533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H="1">
            <a:off x="9774936" y="1757363"/>
            <a:ext cx="774813" cy="319868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56576"/>
            <a:ext cx="3054350" cy="2984811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2014 </a:t>
            </a:r>
            <a:r>
              <a:rPr lang="en-US" dirty="0" smtClean="0"/>
              <a:t>rate (7.4%) : plausible, due to reforms &amp; investor confidence (in Modi raj)</a:t>
            </a:r>
            <a:endParaRPr lang="en-US" dirty="0"/>
          </a:p>
          <a:p>
            <a:r>
              <a:rPr lang="en-US" dirty="0"/>
              <a:t>2013 </a:t>
            </a:r>
            <a:r>
              <a:rPr lang="en-US" dirty="0" smtClean="0"/>
              <a:t>rate (6.9%) : difficult to believe. Discrepancies with other numbers.</a:t>
            </a:r>
          </a:p>
          <a:p>
            <a:r>
              <a:rPr lang="en-US" dirty="0"/>
              <a:t>Mfg. growth doesn’t match with ground </a:t>
            </a:r>
            <a:r>
              <a:rPr lang="en-US" dirty="0" smtClean="0"/>
              <a:t>realities.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CSO revised method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Criticism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715" y="1212675"/>
            <a:ext cx="8199831" cy="4038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Survey</a:t>
            </a:r>
            <a:br>
              <a:rPr lang="en-US" dirty="0"/>
            </a:br>
            <a:r>
              <a:rPr lang="en-US" dirty="0"/>
              <a:t>Vol1, Ch1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 smtClean="0"/>
              <a:t>Mfg. unbelievable</a:t>
            </a:r>
            <a:endParaRPr lang="en-US" sz="3200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56576"/>
            <a:ext cx="3054350" cy="2984811"/>
          </a:xfrm>
        </p:spPr>
      </p:pic>
    </p:spTree>
    <p:extLst>
      <p:ext uri="{BB962C8B-B14F-4D97-AF65-F5344CB8AC3E}">
        <p14:creationId xmlns:p14="http://schemas.microsoft.com/office/powerpoint/2010/main" val="7531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56576"/>
            <a:ext cx="3054350" cy="2984811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Bcoz, Lot Capital flown out due to Fed Tapering.</a:t>
            </a:r>
          </a:p>
          <a:p>
            <a:r>
              <a:rPr lang="en-US" dirty="0"/>
              <a:t>import bill and CAD high</a:t>
            </a:r>
          </a:p>
          <a:p>
            <a:r>
              <a:rPr lang="en-US" dirty="0"/>
              <a:t>Domestic savings down, stalled projects and NPAs.</a:t>
            </a:r>
          </a:p>
          <a:p>
            <a:r>
              <a:rPr lang="en-US" dirty="0" smtClean="0"/>
              <a:t>GDP revision usually lowers the numbers- As it happened in other nations.</a:t>
            </a:r>
          </a:p>
          <a:p>
            <a:r>
              <a:rPr lang="en-US" dirty="0" smtClean="0"/>
              <a:t>But India- curiously improved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2013 growth unbelievable!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Criticism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2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examine data in greater details</a:t>
            </a:r>
          </a:p>
          <a:p>
            <a:r>
              <a:rPr lang="en-US" dirty="0" smtClean="0"/>
              <a:t>Indian Economy </a:t>
            </a:r>
            <a:r>
              <a:rPr lang="en-US" dirty="0" smtClean="0">
                <a:solidFill>
                  <a:srgbClr val="FFC000"/>
                </a:solidFill>
              </a:rPr>
              <a:t>surging…NOPE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Indian Economy </a:t>
            </a:r>
            <a:r>
              <a:rPr lang="en-US" dirty="0" smtClean="0">
                <a:solidFill>
                  <a:srgbClr val="92D050"/>
                </a:solidFill>
              </a:rPr>
              <a:t>recovering…YES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Survey forecast for 2015: 8.1-8.5%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Survey</a:t>
            </a:r>
            <a:br>
              <a:rPr lang="en-US" dirty="0" smtClean="0"/>
            </a:br>
            <a:r>
              <a:rPr lang="en-US" dirty="0" smtClean="0"/>
              <a:t>Vol1, Ch1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Criticism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56576"/>
            <a:ext cx="3054350" cy="2984811"/>
          </a:xfrm>
        </p:spPr>
      </p:pic>
    </p:spTree>
    <p:extLst>
      <p:ext uri="{BB962C8B-B14F-4D97-AF65-F5344CB8AC3E}">
        <p14:creationId xmlns:p14="http://schemas.microsoft.com/office/powerpoint/2010/main" val="419557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Earlier Base year 2004</a:t>
            </a:r>
          </a:p>
          <a:p>
            <a:r>
              <a:rPr lang="en-US" dirty="0"/>
              <a:t>But afterwards 2007-08 subprime crisis. So dramatic changes in prices &amp; economic activities</a:t>
            </a:r>
          </a:p>
          <a:p>
            <a:r>
              <a:rPr lang="en-US" dirty="0"/>
              <a:t>Must change base year.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New base year 2011</a:t>
            </a:r>
          </a:p>
          <a:p>
            <a:r>
              <a:rPr lang="en-US" dirty="0"/>
              <a:t>But it wasn’t out from ‘global meltdown’ yet.</a:t>
            </a:r>
          </a:p>
          <a:p>
            <a:r>
              <a:rPr lang="en-US" dirty="0"/>
              <a:t>Ideal base year should be free from global economic abnormalities, floods, famines, wars 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Negative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4738"/>
            <a:ext cx="1973262" cy="1973262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</p:spTree>
    <p:extLst>
      <p:ext uri="{BB962C8B-B14F-4D97-AF65-F5344CB8AC3E}">
        <p14:creationId xmlns:p14="http://schemas.microsoft.com/office/powerpoint/2010/main" val="33324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Before: ASI- IIP data only “Sample method”</a:t>
            </a:r>
          </a:p>
          <a:p>
            <a:r>
              <a:rPr lang="en-US" dirty="0" smtClean="0"/>
              <a:t>After: Corporate </a:t>
            </a:r>
            <a:r>
              <a:rPr lang="en-US" dirty="0"/>
              <a:t>/ Mfg. sector </a:t>
            </a:r>
            <a:r>
              <a:rPr lang="en-US" dirty="0" smtClean="0"/>
              <a:t>comprehensive coverage </a:t>
            </a:r>
            <a:r>
              <a:rPr lang="en-US" dirty="0"/>
              <a:t>through MCA21 portal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But do MSME have enough IT-infrastructure</a:t>
            </a:r>
            <a:r>
              <a:rPr lang="en-US" dirty="0" smtClean="0"/>
              <a:t>?</a:t>
            </a:r>
          </a:p>
          <a:p>
            <a:r>
              <a:rPr lang="en-US" dirty="0"/>
              <a:t>Difficult to compare with old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Negative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4147"/>
            <a:ext cx="2123853" cy="2123853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</p:spTree>
    <p:extLst>
      <p:ext uri="{BB962C8B-B14F-4D97-AF65-F5344CB8AC3E}">
        <p14:creationId xmlns:p14="http://schemas.microsoft.com/office/powerpoint/2010/main" val="19105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FRBM Act: Fiscal deficit (FD) as 3% of GDP</a:t>
            </a:r>
          </a:p>
          <a:p>
            <a:r>
              <a:rPr lang="en-US" dirty="0" smtClean="0">
                <a:solidFill>
                  <a:srgbClr val="92D050"/>
                </a:solidFill>
                <a:latin typeface="Franklin Gothic Demi Cond" panose="020B0706030402020204" pitchFamily="34" charset="0"/>
              </a:rPr>
              <a:t>▲</a:t>
            </a:r>
            <a:r>
              <a:rPr lang="en-US" dirty="0" smtClean="0">
                <a:latin typeface="Franklin Gothic Demi Cond" panose="020B0706030402020204" pitchFamily="34" charset="0"/>
              </a:rPr>
              <a:t> </a:t>
            </a:r>
            <a:r>
              <a:rPr lang="en-US" dirty="0" smtClean="0"/>
              <a:t>GDP = FD “legal compliance” easier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4</a:t>
            </a:r>
            <a:r>
              <a:rPr lang="en-US" dirty="0" smtClean="0"/>
              <a:t>/100=4% =&gt; </a:t>
            </a:r>
            <a:r>
              <a:rPr lang="en-US" dirty="0" smtClean="0">
                <a:solidFill>
                  <a:srgbClr val="92D050"/>
                </a:solidFill>
              </a:rPr>
              <a:t>3</a:t>
            </a:r>
            <a:r>
              <a:rPr lang="en-US" dirty="0" smtClean="0"/>
              <a:t>/100= 3%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4</a:t>
            </a:r>
            <a:r>
              <a:rPr lang="en-US" dirty="0" smtClean="0"/>
              <a:t>/100=4% =&gt; 4/</a:t>
            </a:r>
            <a:r>
              <a:rPr lang="en-US" dirty="0" smtClean="0">
                <a:solidFill>
                  <a:srgbClr val="92D050"/>
                </a:solidFill>
              </a:rPr>
              <a:t>130</a:t>
            </a:r>
            <a:r>
              <a:rPr lang="en-US" dirty="0" smtClean="0"/>
              <a:t>= ~3%</a:t>
            </a:r>
          </a:p>
          <a:p>
            <a:r>
              <a:rPr lang="en-US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▲</a:t>
            </a:r>
            <a:r>
              <a:rPr lang="en-US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  </a:t>
            </a:r>
            <a:r>
              <a:rPr lang="en-US" dirty="0" smtClean="0"/>
              <a:t>Sovereign credit rating (~BBB borderline. Just one step above “junk status”)</a:t>
            </a:r>
          </a:p>
          <a:p>
            <a:r>
              <a:rPr lang="en-US" dirty="0">
                <a:solidFill>
                  <a:srgbClr val="92D050"/>
                </a:solidFill>
                <a:latin typeface="Franklin Gothic Demi Cond" panose="020B0706030402020204" pitchFamily="34" charset="0"/>
              </a:rPr>
              <a:t>▲</a:t>
            </a:r>
            <a:r>
              <a:rPr lang="en-US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 </a:t>
            </a:r>
            <a:r>
              <a:rPr lang="en-US" dirty="0" smtClean="0"/>
              <a:t>Foreign investment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GDP calculation method revision?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IMF quota depends on </a:t>
            </a:r>
            <a:r>
              <a:rPr lang="en-US" dirty="0" smtClean="0">
                <a:solidFill>
                  <a:srgbClr val="92D050"/>
                </a:solidFill>
              </a:rPr>
              <a:t>Size</a:t>
            </a:r>
            <a:r>
              <a:rPr lang="en-US" dirty="0" smtClean="0"/>
              <a:t> of Economy and </a:t>
            </a:r>
            <a:r>
              <a:rPr lang="en-US" dirty="0" smtClean="0">
                <a:solidFill>
                  <a:srgbClr val="92D050"/>
                </a:solidFill>
              </a:rPr>
              <a:t>openness</a:t>
            </a:r>
            <a:r>
              <a:rPr lang="en-US" dirty="0" smtClean="0"/>
              <a:t> of economy</a:t>
            </a:r>
          </a:p>
          <a:p>
            <a:r>
              <a:rPr lang="en-US" dirty="0" smtClean="0"/>
              <a:t>India 2.1 Trillion$ Economy (2014, as per CSO’s new method)</a:t>
            </a:r>
          </a:p>
          <a:p>
            <a:r>
              <a:rPr lang="en-US" dirty="0" smtClean="0"/>
              <a:t>+ Make in India, FDI relax, Ease of doing biz.</a:t>
            </a:r>
          </a:p>
          <a:p>
            <a:r>
              <a:rPr lang="en-US" dirty="0" smtClean="0"/>
              <a:t>India can claim bigger quota @IMF</a:t>
            </a:r>
          </a:p>
          <a:p>
            <a:r>
              <a:rPr lang="en-US" dirty="0" smtClean="0"/>
              <a:t>Although quota </a:t>
            </a:r>
            <a:r>
              <a:rPr lang="en-US" dirty="0"/>
              <a:t>reforms require </a:t>
            </a:r>
            <a:r>
              <a:rPr lang="en-US" dirty="0" smtClean="0"/>
              <a:t>voting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IMF angle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CSO-GDP</a:t>
            </a:r>
            <a:endParaRPr lang="en-US"/>
          </a:p>
        </p:txBody>
      </p:sp>
      <p:pic>
        <p:nvPicPr>
          <p:cNvPr id="6" name="Content Placeholder 1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413872" y="3174239"/>
            <a:ext cx="2025657" cy="25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6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350837"/>
              </p:ext>
            </p:extLst>
          </p:nvPr>
        </p:nvGraphicFramePr>
        <p:xfrm>
          <a:off x="838200" y="914400"/>
          <a:ext cx="10515600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0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108441"/>
              </p:ext>
            </p:extLst>
          </p:nvPr>
        </p:nvGraphicFramePr>
        <p:xfrm>
          <a:off x="838200" y="914400"/>
          <a:ext cx="1031748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Number: @constant market prices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4576" y="97244"/>
            <a:ext cx="5175504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Present year: 2015</a:t>
            </a:r>
          </a:p>
          <a:p>
            <a:pPr algn="ctr"/>
            <a:r>
              <a:rPr lang="en-US" sz="36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Base year (constant) Price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 / car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857" y="1757363"/>
            <a:ext cx="2857783" cy="1918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41" y="1851570"/>
            <a:ext cx="2857783" cy="19185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41684" y="3770095"/>
            <a:ext cx="384714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Nominal GDP: 3 lakh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41684" y="5201255"/>
            <a:ext cx="384714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Real GDP: </a:t>
            </a:r>
            <a:r>
              <a:rPr lang="en-US" sz="3600" dirty="0">
                <a:latin typeface="Franklin Gothic Demi Cond" panose="020B0706030402020204" pitchFamily="34" charset="0"/>
              </a:rPr>
              <a:t>2</a:t>
            </a:r>
            <a:r>
              <a:rPr lang="en-US" sz="3600" dirty="0" smtClean="0">
                <a:latin typeface="Franklin Gothic Demi Cond" panose="020B0706030402020204" pitchFamily="34" charset="0"/>
              </a:rPr>
              <a:t> lakh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416552" y="4790552"/>
            <a:ext cx="3584448" cy="132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724" y="4093260"/>
            <a:ext cx="1995108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GDP</a:t>
            </a:r>
          </a:p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Deflator</a:t>
            </a:r>
          </a:p>
        </p:txBody>
      </p:sp>
      <p:sp>
        <p:nvSpPr>
          <p:cNvPr id="9" name="Equal 8"/>
          <p:cNvSpPr/>
          <p:nvPr/>
        </p:nvSpPr>
        <p:spPr>
          <a:xfrm>
            <a:off x="2207418" y="4048772"/>
            <a:ext cx="1816420" cy="1289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Multiply 11"/>
          <p:cNvSpPr/>
          <p:nvPr/>
        </p:nvSpPr>
        <p:spPr>
          <a:xfrm>
            <a:off x="8090012" y="4143284"/>
            <a:ext cx="1463040" cy="143116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642064" y="4535698"/>
            <a:ext cx="11752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100</a:t>
            </a:r>
          </a:p>
        </p:txBody>
      </p:sp>
      <p:pic>
        <p:nvPicPr>
          <p:cNvPr id="1026" name="Picture 2" descr="Captur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8" y="144874"/>
            <a:ext cx="5715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uble Bracket 12"/>
          <p:cNvSpPr/>
          <p:nvPr/>
        </p:nvSpPr>
        <p:spPr>
          <a:xfrm>
            <a:off x="3895344" y="3904488"/>
            <a:ext cx="7196328" cy="1943098"/>
          </a:xfrm>
          <a:prstGeom prst="bracketPair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41684" y="6221712"/>
            <a:ext cx="3847148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GDP Deflator=150</a:t>
            </a:r>
          </a:p>
        </p:txBody>
      </p:sp>
    </p:spTree>
    <p:extLst>
      <p:ext uri="{BB962C8B-B14F-4D97-AF65-F5344CB8AC3E}">
        <p14:creationId xmlns:p14="http://schemas.microsoft.com/office/powerpoint/2010/main" val="327496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  <p:bldP spid="20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026571"/>
              </p:ext>
            </p:extLst>
          </p:nvPr>
        </p:nvGraphicFramePr>
        <p:xfrm>
          <a:off x="838200" y="914400"/>
          <a:ext cx="1031748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Growth rate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07224" y="3593592"/>
            <a:ext cx="1325880" cy="18379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4072" y="5431536"/>
            <a:ext cx="13990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74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F15A37-85DB-447C-80C3-EDDCC8979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8F15A37-85DB-447C-80C3-EDDCC89796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5E6102-0959-4B7A-9EE5-96523DC6C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FF5E6102-0959-4B7A-9EE5-96523DC6CC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249DA6-36D0-4305-81A6-41CBFDDFF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A1249DA6-36D0-4305-81A6-41CBFDDFF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4E5EFB-DA85-498B-8BCB-28E9B20E7B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284E5EFB-DA85-498B-8BCB-28E9B20E7B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95AE16-9850-4EA0-BE32-951C30961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5995AE16-9850-4EA0-BE32-951C30961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B022B7-1AA9-4F4A-BE70-CB98AA87E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52B022B7-1AA9-4F4A-BE70-CB98AA87E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9D96DF-FBB4-4052-87F6-C109ED48D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BA9D96DF-FBB4-4052-87F6-C109ED48DF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A54DA8-A0CA-4DA3-942F-8CA52DEB2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D6A54DA8-A0CA-4DA3-942F-8CA52DEB2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B8E451-E839-411F-9695-AEC3A477B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E2B8E451-E839-411F-9695-AEC3A477B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636CEE-FA38-4FD8-8600-54F5C9A94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B4636CEE-FA38-4FD8-8600-54F5C9A94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C3E343-84CA-4115-B6EA-94969C3E4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59C3E343-84CA-4115-B6EA-94969C3E4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BB4523-3AB3-4621-A9A1-BE91FCB2C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44BB4523-3AB3-4621-A9A1-BE91FCB2C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C98ECD-C876-4FC5-BA34-0E761D42F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B3C98ECD-C876-4FC5-BA34-0E761D42F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9BC5BD-83CB-45EC-9C7D-160B79C89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7B9BC5BD-83CB-45EC-9C7D-160B79C898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EC43CC-3E94-422E-9DC0-FEC05102E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dgm id="{C2EC43CC-3E94-422E-9DC0-FEC05102E3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AtOnce"/>
        </p:bldSub>
      </p:bldGraphic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543247"/>
              </p:ext>
            </p:extLst>
          </p:nvPr>
        </p:nvGraphicFramePr>
        <p:xfrm>
          <a:off x="838200" y="914400"/>
          <a:ext cx="1031748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Growth rate adjusted for </a:t>
            </a:r>
            <a:r>
              <a:rPr lang="en-US" dirty="0" smtClean="0">
                <a:solidFill>
                  <a:srgbClr val="FFC000"/>
                </a:solidFill>
              </a:rPr>
              <a:t>Constant</a:t>
            </a:r>
            <a:r>
              <a:rPr lang="en-US" dirty="0" smtClean="0"/>
              <a:t> prices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434072" y="2459736"/>
            <a:ext cx="1325880" cy="1252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34072" y="3611880"/>
            <a:ext cx="1325880" cy="365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4072" y="3611880"/>
            <a:ext cx="1325880" cy="1252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4072" y="4764024"/>
            <a:ext cx="1325880" cy="365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34072" y="4750313"/>
            <a:ext cx="1325880" cy="1252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072" y="5902457"/>
            <a:ext cx="1325880" cy="365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630901"/>
              </p:ext>
            </p:extLst>
          </p:nvPr>
        </p:nvGraphicFramePr>
        <p:xfrm>
          <a:off x="838200" y="246888"/>
          <a:ext cx="10317480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1688" y="4731731"/>
            <a:ext cx="3520440" cy="1838801"/>
          </a:xfrm>
          <a:prstGeom prst="upArrowCallou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Nominal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growth rate: 11.5%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38744" y="4746014"/>
            <a:ext cx="3465576" cy="1838801"/>
          </a:xfrm>
          <a:prstGeom prst="upArrowCallout">
            <a:avLst/>
          </a:prstGeom>
          <a:solidFill>
            <a:srgbClr val="FFC000"/>
          </a:solidFill>
          <a:ln w="76200"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Survey predicts: </a:t>
            </a:r>
          </a:p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8.1 to 8.5%</a:t>
            </a:r>
          </a:p>
        </p:txBody>
      </p:sp>
    </p:spTree>
    <p:extLst>
      <p:ext uri="{BB962C8B-B14F-4D97-AF65-F5344CB8AC3E}">
        <p14:creationId xmlns:p14="http://schemas.microsoft.com/office/powerpoint/2010/main" val="11495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F15A37-85DB-447C-80C3-EDDCC8979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8F15A37-85DB-447C-80C3-EDDCC89796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E11C52-9173-476E-8967-410FB8466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76E11C52-9173-476E-8967-410FB8466D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5E6102-0959-4B7A-9EE5-96523DC6C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FF5E6102-0959-4B7A-9EE5-96523DC6CC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4E5EFB-DA85-498B-8BCB-28E9B20E7B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284E5EFB-DA85-498B-8BCB-28E9B20E7B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95AE16-9850-4EA0-BE32-951C30961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5995AE16-9850-4EA0-BE32-951C30961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B022B7-1AA9-4F4A-BE70-CB98AA87E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52B022B7-1AA9-4F4A-BE70-CB98AA87E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9D96DF-FBB4-4052-87F6-C109ED48D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BA9D96DF-FBB4-4052-87F6-C109ED48DF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77F83FC-82AA-42AE-85A6-33115E958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177F83FC-82AA-42AE-85A6-33115E958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A6DE2F-3987-4DFB-8718-277E8D40D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E7A6DE2F-3987-4DFB-8718-277E8D40D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5C11D0-B978-4CBE-8AFA-4573E775E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C55C11D0-B978-4CBE-8AFA-4573E775E9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65B387-81B7-4142-A223-176DF0BB44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EC65B387-81B7-4142-A223-176DF0BB44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A54DA8-A0CA-4DA3-942F-8CA52DEB2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D6A54DA8-A0CA-4DA3-942F-8CA52DEB2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B8E451-E839-411F-9695-AEC3A477B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E2B8E451-E839-411F-9695-AEC3A477B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636CEE-FA38-4FD8-8600-54F5C9A94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B4636CEE-FA38-4FD8-8600-54F5C9A94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C3E343-84CA-4115-B6EA-94969C3E4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dgm id="{59C3E343-84CA-4115-B6EA-94969C3E4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AtOnce"/>
        </p:bldSub>
      </p:bldGraphic>
      <p:bldP spid="7" grpId="0" animBg="1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Growth Rate: Base year 2004 vs 2011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660098"/>
              </p:ext>
            </p:extLst>
          </p:nvPr>
        </p:nvGraphicFramePr>
        <p:xfrm>
          <a:off x="838200" y="914400"/>
          <a:ext cx="10515600" cy="549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02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Sectorial contribution (ABSOLUTE CRORES)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330" y="795523"/>
            <a:ext cx="10379339" cy="4351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7488" y="5227823"/>
            <a:ext cx="699516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Enterprise approach: some “services” items now classified as “mfg. industry”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029" y="4843775"/>
            <a:ext cx="4910328" cy="175432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“Establishment” approach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Some 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mfg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types under “services”</a:t>
            </a:r>
          </a:p>
        </p:txBody>
      </p:sp>
    </p:spTree>
    <p:extLst>
      <p:ext uri="{BB962C8B-B14F-4D97-AF65-F5344CB8AC3E}">
        <p14:creationId xmlns:p14="http://schemas.microsoft.com/office/powerpoint/2010/main" val="15001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58453" y="1066800"/>
            <a:ext cx="5255245" cy="458417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GDP Share (2011-13)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0666" y="1066800"/>
            <a:ext cx="4482020" cy="449241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Employment Share (‘11)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884738"/>
            <a:ext cx="1973262" cy="1973262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185026"/>
            <a:ext cx="2201863" cy="1372685"/>
          </a:xfrm>
        </p:spPr>
      </p:pic>
    </p:spTree>
    <p:extLst>
      <p:ext uri="{BB962C8B-B14F-4D97-AF65-F5344CB8AC3E}">
        <p14:creationId xmlns:p14="http://schemas.microsoft.com/office/powerpoint/2010/main" val="195010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97275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Share (2011-13 average)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04" y="4177630"/>
            <a:ext cx="2673096" cy="2680370"/>
          </a:xfrm>
          <a:prstGeom prst="rect">
            <a:avLst/>
          </a:prstGeom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3592"/>
            <a:ext cx="2051304" cy="20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Chart bld="categoryEl"/>
        </p:bldSub>
      </p:bldGraphic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742811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Employment share (2011)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908" y="3569010"/>
            <a:ext cx="3770092" cy="3288990"/>
          </a:xfrm>
          <a:prstGeom prst="rect">
            <a:avLst/>
          </a:prstGeom>
        </p:spPr>
      </p:pic>
      <p:pic>
        <p:nvPicPr>
          <p:cNvPr id="21" name="Content Placeholder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523"/>
            <a:ext cx="2684158" cy="167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Chart bld="seriesEl"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Survey vol2: Chapter 1, page 11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007" y="795523"/>
            <a:ext cx="685923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Sector’s “own” growth rate (%) GVA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" y="957072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764" y="957072"/>
            <a:ext cx="2438400" cy="243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289821"/>
            <a:ext cx="2752344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100 kg.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5448" y="3289821"/>
            <a:ext cx="2752344" cy="1200329"/>
          </a:xfrm>
          <a:prstGeom prst="rect">
            <a:avLst/>
          </a:prstGeom>
          <a:solidFill>
            <a:schemeClr val="tx2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101 kg.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2014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53" y="2514600"/>
            <a:ext cx="775221" cy="7752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5448" y="4926597"/>
            <a:ext cx="2752344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Agri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Growth rate: 1%</a:t>
            </a:r>
          </a:p>
        </p:txBody>
      </p:sp>
    </p:spTree>
    <p:extLst>
      <p:ext uri="{BB962C8B-B14F-4D97-AF65-F5344CB8AC3E}">
        <p14:creationId xmlns:p14="http://schemas.microsoft.com/office/powerpoint/2010/main" val="3015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52824"/>
            <a:ext cx="5384023" cy="5883968"/>
          </a:xfrm>
          <a:prstGeom prst="rect">
            <a:avLst/>
          </a:prstGeom>
        </p:spPr>
      </p:pic>
      <p:pic>
        <p:nvPicPr>
          <p:cNvPr id="13" name="Picture 2" descr="http://www.carlogos.org/uploads/carlogos/jaguar-logo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352" y="4142233"/>
            <a:ext cx="2485574" cy="137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685825" y="5516217"/>
            <a:ext cx="3086100" cy="954107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Tata’s dividend from UK</a:t>
            </a:r>
            <a:endParaRPr lang="en-US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87" y="452824"/>
            <a:ext cx="1844421" cy="1950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62" y="2329359"/>
            <a:ext cx="2295270" cy="1812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8124" y="612001"/>
            <a:ext cx="246430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Gross National Product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91714" y="874319"/>
            <a:ext cx="2464308" cy="1107996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++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91714" y="2612210"/>
            <a:ext cx="2464308" cy="923330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MINUS</a:t>
            </a:r>
            <a:endParaRPr lang="en-US" sz="5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91714" y="4505018"/>
            <a:ext cx="2464308" cy="1107996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++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348" y="4315888"/>
            <a:ext cx="5701284" cy="1200329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GNP = GDP + Net Income from abroad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9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424" y="914400"/>
            <a:ext cx="7891151" cy="526256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GVA growth rate (2014)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56" y="1497198"/>
            <a:ext cx="2438400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56" y="561055"/>
            <a:ext cx="1872285" cy="18722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04" y="1405758"/>
            <a:ext cx="1764792" cy="17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7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Growth rate: GVA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9478"/>
            <a:ext cx="10248635" cy="53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328421"/>
              </p:ext>
            </p:extLst>
          </p:nvPr>
        </p:nvGraphicFramePr>
        <p:xfrm>
          <a:off x="838200" y="914400"/>
          <a:ext cx="10515600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3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53F5ED0-E621-46EB-AEC5-748067A8D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6B078D2-D68E-4FAE-9B7B-CACF24C35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5F50DC3-8263-4EEF-AAA0-6731C5D3D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A36D6AE-128E-4DD2-8762-766112FED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0F3F390-C0C9-4CC6-96FE-B2A61FDE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575F4CB-ABF1-403A-A92E-840F2819C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B9B72FD-41A0-434F-A8CE-03C408351A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3A7102FC-13FE-47C3-90AE-44423CF5E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1589" y="5368998"/>
            <a:ext cx="5623560" cy="1384995"/>
          </a:xfrm>
          <a:prstGeom prst="rect">
            <a:avLst/>
          </a:prstGeom>
          <a:solidFill>
            <a:srgbClr val="0070C0"/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NEXT TIME: individual </a:t>
            </a:r>
            <a:r>
              <a:rPr lang="en-US" sz="28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sector- issues, policies, reforms, budget-2015 announcement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0727" y="581864"/>
            <a:ext cx="2084832" cy="132343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Budget Taxation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14</a:t>
            </a:r>
            <a:r>
              <a:rPr lang="en-US" sz="2000" baseline="30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th</a:t>
            </a:r>
            <a:r>
              <a:rPr lang="en-US" sz="2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FC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GST</a:t>
            </a:r>
            <a:endParaRPr lang="en-US" sz="2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149" y="-70851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3428521"/>
            <a:ext cx="6096851" cy="34294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94046">
            <a:off x="4882896" y="4951235"/>
            <a:ext cx="1737360" cy="584775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GDP</a:t>
            </a:r>
            <a:endParaRPr lang="en-US" sz="32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45559" y="1243584"/>
            <a:ext cx="3685793" cy="121615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2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GDP basics</a:t>
            </a:r>
          </a:p>
          <a:p>
            <a:r>
              <a:rPr lang="en-US" dirty="0" smtClean="0"/>
              <a:t>GDP three methods of calculation</a:t>
            </a:r>
          </a:p>
          <a:p>
            <a:r>
              <a:rPr lang="en-US" dirty="0" smtClean="0"/>
              <a:t>Sectorial share in GDP and Employment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NEXT TIME: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0E7F05FF-108B-43B3-AF28-86DEAFB0D5F1}" vid="{2C6A43CB-EF91-4F40-A597-E76EEEE5BA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815</TotalTime>
  <Words>2282</Words>
  <Application>Microsoft Office PowerPoint</Application>
  <PresentationFormat>Widescreen</PresentationFormat>
  <Paragraphs>618</Paragraphs>
  <Slides>94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7" baseType="lpstr">
      <vt:lpstr>Adobe Gothic Std B</vt:lpstr>
      <vt:lpstr>Arial</vt:lpstr>
      <vt:lpstr>Calibri</vt:lpstr>
      <vt:lpstr>Calibri Light</vt:lpstr>
      <vt:lpstr>Franklin Gothic Demi</vt:lpstr>
      <vt:lpstr>Franklin Gothic Demi Cond</vt:lpstr>
      <vt:lpstr>Franklin Gothic Heavy</vt:lpstr>
      <vt:lpstr>Franklin Gothic Medium</vt:lpstr>
      <vt:lpstr>Franklin Gothic Medium Cond</vt:lpstr>
      <vt:lpstr>Segoe UI Black</vt:lpstr>
      <vt:lpstr>Segoe UI Semibold</vt:lpstr>
      <vt:lpstr>Wingdings</vt:lpstr>
      <vt:lpstr>PPT_DARK_2015</vt:lpstr>
      <vt:lpstr>PowerPoint Presentation</vt:lpstr>
      <vt:lpstr>GDP: Theory and Current</vt:lpstr>
      <vt:lpstr>GDP Definition</vt:lpstr>
      <vt:lpstr>PowerPoint Presentation</vt:lpstr>
      <vt:lpstr>GDP vs Inflation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Net National Income? (1997)</vt:lpstr>
      <vt:lpstr>Per capita National Income (Current Market Price)</vt:lpstr>
      <vt:lpstr>PowerPoint Presentation</vt:lpstr>
      <vt:lpstr>NCERT</vt:lpstr>
      <vt:lpstr>So far</vt:lpstr>
      <vt:lpstr>PowerPoint Presentation</vt:lpstr>
      <vt:lpstr>Method #1: Income</vt:lpstr>
      <vt:lpstr>PowerPoint Presentation</vt:lpstr>
      <vt:lpstr>PowerPoint Presentation</vt:lpstr>
      <vt:lpstr>PowerPoint Presentation</vt:lpstr>
      <vt:lpstr>PowerPoint Presentation</vt:lpstr>
      <vt:lpstr>Private final</vt:lpstr>
      <vt:lpstr>Investment</vt:lpstr>
      <vt:lpstr>PowerPoint Presentation</vt:lpstr>
      <vt:lpstr>Government Purchase</vt:lpstr>
      <vt:lpstr>PowerPoint Presentation</vt:lpstr>
      <vt:lpstr>GDP bottom line: “Domestically Produced”</vt:lpstr>
      <vt:lpstr>“Domestically” produced goods/services</vt:lpstr>
      <vt:lpstr>GDP= C + I + G + (X – M)</vt:lpstr>
      <vt:lpstr>GDP Calculation: THREE Methods</vt:lpstr>
      <vt:lpstr>PowerPoint Presentation</vt:lpstr>
      <vt:lpstr>PowerPoint Presentation</vt:lpstr>
      <vt:lpstr>PowerPoint Presentation</vt:lpstr>
      <vt:lpstr>GDP Calculation: THREE Methods</vt:lpstr>
      <vt:lpstr>GDP doesn’t cover following:</vt:lpstr>
      <vt:lpstr>PowerPoint Presentation</vt:lpstr>
      <vt:lpstr>So far</vt:lpstr>
      <vt:lpstr>CSO calculating since 1955</vt:lpstr>
      <vt:lpstr>CSO utilizes data from following</vt:lpstr>
      <vt:lpstr>Until now CSO’ GDP Calculation: FACTOR 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Consumption of fixed capital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Formulas: Official press release (30th January 2015)</vt:lpstr>
      <vt:lpstr>Reforms done</vt:lpstr>
      <vt:lpstr>Agro Coverage</vt:lpstr>
      <vt:lpstr>Rural Coverage</vt:lpstr>
      <vt:lpstr>Mining/Mfg Coverage</vt:lpstr>
      <vt:lpstr>Corporates Coverage</vt:lpstr>
      <vt:lpstr>Services Coverage</vt:lpstr>
      <vt:lpstr>CSO revised method</vt:lpstr>
      <vt:lpstr>CSO revised method</vt:lpstr>
      <vt:lpstr>Economic Survey Vol1, Ch1</vt:lpstr>
      <vt:lpstr>2013 growth unbelievable!</vt:lpstr>
      <vt:lpstr>Economic Survey Vol1, Ch1</vt:lpstr>
      <vt:lpstr>PowerPoint Presentation</vt:lpstr>
      <vt:lpstr>PowerPoint Presentation</vt:lpstr>
      <vt:lpstr>Impact of GDP calculation method revision?</vt:lpstr>
      <vt:lpstr>IMF angle</vt:lpstr>
      <vt:lpstr>So far</vt:lpstr>
      <vt:lpstr>Number: @constant market prices</vt:lpstr>
      <vt:lpstr>Growth rate</vt:lpstr>
      <vt:lpstr>Growth rate adjusted for Constant prices</vt:lpstr>
      <vt:lpstr>PowerPoint Presentation</vt:lpstr>
      <vt:lpstr>Growth Rate: Base year 2004 vs 2011</vt:lpstr>
      <vt:lpstr>Sectorial contribution (ABSOLUTE CRORES)</vt:lpstr>
      <vt:lpstr>PowerPoint Presentation</vt:lpstr>
      <vt:lpstr>GDP Share (2011-13 average)</vt:lpstr>
      <vt:lpstr>Employment share (2011)</vt:lpstr>
      <vt:lpstr>Economic Survey vol2: Chapter 1, page 11</vt:lpstr>
      <vt:lpstr>Sector’s “own” growth rate (%) GVA</vt:lpstr>
      <vt:lpstr>GVA growth rate (2014)</vt:lpstr>
      <vt:lpstr>Growth rate: GVA</vt:lpstr>
      <vt:lpstr>So far</vt:lpstr>
      <vt:lpstr>PowerPoint Presentation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GDP</dc:title>
  <dc:creator>Mrunal Patel</dc:creator>
  <cp:lastModifiedBy>Mrunal Patel</cp:lastModifiedBy>
  <cp:revision>570</cp:revision>
  <dcterms:created xsi:type="dcterms:W3CDTF">2015-03-11T01:08:42Z</dcterms:created>
  <dcterms:modified xsi:type="dcterms:W3CDTF">2015-03-15T03:18:55Z</dcterms:modified>
</cp:coreProperties>
</file>